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</p:sldMasterIdLst>
  <p:notesMasterIdLst>
    <p:notesMasterId r:id="rId5"/>
  </p:notesMasterIdLst>
  <p:sldIdLst>
    <p:sldId id="401" r:id="rId3"/>
    <p:sldId id="400" r:id="rId4"/>
  </p:sldIdLst>
  <p:sldSz cx="7559675" cy="1069181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90" userDrawn="1">
          <p15:clr>
            <a:srgbClr val="A4A3A4"/>
          </p15:clr>
        </p15:guide>
        <p15:guide id="2" pos="24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FF6600"/>
    <a:srgbClr val="FF3300"/>
    <a:srgbClr val="36830F"/>
    <a:srgbClr val="F2F7FC"/>
    <a:srgbClr val="FEE6F1"/>
    <a:srgbClr val="FFE5EE"/>
    <a:srgbClr val="E1F9FF"/>
    <a:srgbClr val="D3F6FD"/>
    <a:srgbClr val="E1FF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E3FBD5-6A0D-40D8-8070-3D1C8166021E}" v="17" dt="2024-11-24T04:31:57.378"/>
    <p1510:client id="{A408EB7B-EA91-4E30-8659-217AC5257625}" v="3" dt="2024-11-24T03:12:31.2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1" autoAdjust="0"/>
    <p:restoredTop sz="94660" autoAdjust="0"/>
  </p:normalViewPr>
  <p:slideViewPr>
    <p:cSldViewPr snapToGrid="0" showGuides="1">
      <p:cViewPr>
        <p:scale>
          <a:sx n="80" d="100"/>
          <a:sy n="80" d="100"/>
        </p:scale>
        <p:origin x="1674" y="-2016"/>
      </p:cViewPr>
      <p:guideLst>
        <p:guide orient="horz" pos="3390"/>
        <p:guide pos="24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-nponet hiroba" userId="7d89bbc5a4514d28" providerId="LiveId" clId="{64E3FBD5-6A0D-40D8-8070-3D1C8166021E}"/>
    <pc:docChg chg="undo custSel modSld">
      <pc:chgData name="s-nponet hiroba" userId="7d89bbc5a4514d28" providerId="LiveId" clId="{64E3FBD5-6A0D-40D8-8070-3D1C8166021E}" dt="2024-11-24T04:32:18.810" v="722" actId="207"/>
      <pc:docMkLst>
        <pc:docMk/>
      </pc:docMkLst>
      <pc:sldChg chg="addSp delSp modSp mod setBg">
        <pc:chgData name="s-nponet hiroba" userId="7d89bbc5a4514d28" providerId="LiveId" clId="{64E3FBD5-6A0D-40D8-8070-3D1C8166021E}" dt="2024-11-24T04:32:18.810" v="722" actId="207"/>
        <pc:sldMkLst>
          <pc:docMk/>
          <pc:sldMk cId="2081169159" sldId="390"/>
        </pc:sldMkLst>
        <pc:spChg chg="add mod">
          <ac:chgData name="s-nponet hiroba" userId="7d89bbc5a4514d28" providerId="LiveId" clId="{64E3FBD5-6A0D-40D8-8070-3D1C8166021E}" dt="2024-11-24T04:00:39.773" v="579" actId="1076"/>
          <ac:spMkLst>
            <pc:docMk/>
            <pc:sldMk cId="2081169159" sldId="390"/>
            <ac:spMk id="3" creationId="{C2EF03C7-97B3-EAAA-E410-1B2CDE7F688A}"/>
          </ac:spMkLst>
        </pc:spChg>
        <pc:spChg chg="mod">
          <ac:chgData name="s-nponet hiroba" userId="7d89bbc5a4514d28" providerId="LiveId" clId="{64E3FBD5-6A0D-40D8-8070-3D1C8166021E}" dt="2024-11-24T03:14:58.807" v="0" actId="1076"/>
          <ac:spMkLst>
            <pc:docMk/>
            <pc:sldMk cId="2081169159" sldId="390"/>
            <ac:spMk id="5" creationId="{4B341824-C0D3-D43C-00BA-3FFECFCA8C8E}"/>
          </ac:spMkLst>
        </pc:spChg>
        <pc:spChg chg="mod">
          <ac:chgData name="s-nponet hiroba" userId="7d89bbc5a4514d28" providerId="LiveId" clId="{64E3FBD5-6A0D-40D8-8070-3D1C8166021E}" dt="2024-11-24T04:24:00.759" v="679" actId="1076"/>
          <ac:spMkLst>
            <pc:docMk/>
            <pc:sldMk cId="2081169159" sldId="390"/>
            <ac:spMk id="6" creationId="{0423AF6A-5ACD-C477-2800-24A21D8F5ABF}"/>
          </ac:spMkLst>
        </pc:spChg>
        <pc:spChg chg="mod">
          <ac:chgData name="s-nponet hiroba" userId="7d89bbc5a4514d28" providerId="LiveId" clId="{64E3FBD5-6A0D-40D8-8070-3D1C8166021E}" dt="2024-11-24T04:27:39.338" v="714" actId="14100"/>
          <ac:spMkLst>
            <pc:docMk/>
            <pc:sldMk cId="2081169159" sldId="390"/>
            <ac:spMk id="7" creationId="{8CE0DC2E-20AA-BC9F-27B6-B9D3F7DD6051}"/>
          </ac:spMkLst>
        </pc:spChg>
        <pc:spChg chg="add mod">
          <ac:chgData name="s-nponet hiroba" userId="7d89bbc5a4514d28" providerId="LiveId" clId="{64E3FBD5-6A0D-40D8-8070-3D1C8166021E}" dt="2024-11-24T04:26:15.670" v="703" actId="1076"/>
          <ac:spMkLst>
            <pc:docMk/>
            <pc:sldMk cId="2081169159" sldId="390"/>
            <ac:spMk id="8" creationId="{69CB7D37-BA7A-4C9E-85E2-7D9B13204575}"/>
          </ac:spMkLst>
        </pc:spChg>
        <pc:spChg chg="del mod">
          <ac:chgData name="s-nponet hiroba" userId="7d89bbc5a4514d28" providerId="LiveId" clId="{64E3FBD5-6A0D-40D8-8070-3D1C8166021E}" dt="2024-11-24T03:23:46.376" v="95" actId="478"/>
          <ac:spMkLst>
            <pc:docMk/>
            <pc:sldMk cId="2081169159" sldId="390"/>
            <ac:spMk id="8" creationId="{9A1BF587-8F46-FDCD-40DC-A76FCB2E5379}"/>
          </ac:spMkLst>
        </pc:spChg>
        <pc:spChg chg="del mod">
          <ac:chgData name="s-nponet hiroba" userId="7d89bbc5a4514d28" providerId="LiveId" clId="{64E3FBD5-6A0D-40D8-8070-3D1C8166021E}" dt="2024-11-24T03:23:43.658" v="94" actId="478"/>
          <ac:spMkLst>
            <pc:docMk/>
            <pc:sldMk cId="2081169159" sldId="390"/>
            <ac:spMk id="9" creationId="{292EEB0E-2C7D-FA94-E9E8-0BC4A2D19733}"/>
          </ac:spMkLst>
        </pc:spChg>
        <pc:spChg chg="add mod">
          <ac:chgData name="s-nponet hiroba" userId="7d89bbc5a4514d28" providerId="LiveId" clId="{64E3FBD5-6A0D-40D8-8070-3D1C8166021E}" dt="2024-11-24T04:24:09.762" v="681" actId="20577"/>
          <ac:spMkLst>
            <pc:docMk/>
            <pc:sldMk cId="2081169159" sldId="390"/>
            <ac:spMk id="9" creationId="{3DDE0681-9140-3EEE-88A5-741B34CCA8A6}"/>
          </ac:spMkLst>
        </pc:spChg>
        <pc:spChg chg="mod">
          <ac:chgData name="s-nponet hiroba" userId="7d89bbc5a4514d28" providerId="LiveId" clId="{64E3FBD5-6A0D-40D8-8070-3D1C8166021E}" dt="2024-11-24T04:27:59.574" v="717" actId="14100"/>
          <ac:spMkLst>
            <pc:docMk/>
            <pc:sldMk cId="2081169159" sldId="390"/>
            <ac:spMk id="10" creationId="{5A46FF94-4DA4-C16D-2E7B-A1BEDDAD7B03}"/>
          </ac:spMkLst>
        </pc:spChg>
        <pc:spChg chg="mod">
          <ac:chgData name="s-nponet hiroba" userId="7d89bbc5a4514d28" providerId="LiveId" clId="{64E3FBD5-6A0D-40D8-8070-3D1C8166021E}" dt="2024-11-24T03:15:07.770" v="2" actId="1076"/>
          <ac:spMkLst>
            <pc:docMk/>
            <pc:sldMk cId="2081169159" sldId="390"/>
            <ac:spMk id="11" creationId="{573FEF8D-BB92-8CAF-D522-1D6B12793EE0}"/>
          </ac:spMkLst>
        </pc:spChg>
        <pc:spChg chg="mod">
          <ac:chgData name="s-nponet hiroba" userId="7d89bbc5a4514d28" providerId="LiveId" clId="{64E3FBD5-6A0D-40D8-8070-3D1C8166021E}" dt="2024-11-24T04:24:31.680" v="684" actId="1076"/>
          <ac:spMkLst>
            <pc:docMk/>
            <pc:sldMk cId="2081169159" sldId="390"/>
            <ac:spMk id="12" creationId="{F474A245-F97F-736C-BA21-3D7079812379}"/>
          </ac:spMkLst>
        </pc:spChg>
        <pc:spChg chg="add mod">
          <ac:chgData name="s-nponet hiroba" userId="7d89bbc5a4514d28" providerId="LiveId" clId="{64E3FBD5-6A0D-40D8-8070-3D1C8166021E}" dt="2024-11-24T04:25:33.979" v="698" actId="14100"/>
          <ac:spMkLst>
            <pc:docMk/>
            <pc:sldMk cId="2081169159" sldId="390"/>
            <ac:spMk id="18" creationId="{34D12C63-1592-A34E-136B-91F9DAB3B527}"/>
          </ac:spMkLst>
        </pc:spChg>
        <pc:spChg chg="del mod">
          <ac:chgData name="s-nponet hiroba" userId="7d89bbc5a4514d28" providerId="LiveId" clId="{64E3FBD5-6A0D-40D8-8070-3D1C8166021E}" dt="2024-11-24T03:26:10.794" v="123" actId="478"/>
          <ac:spMkLst>
            <pc:docMk/>
            <pc:sldMk cId="2081169159" sldId="390"/>
            <ac:spMk id="18" creationId="{958E7C31-DE2C-E855-A1FD-40E37BC2F340}"/>
          </ac:spMkLst>
        </pc:spChg>
        <pc:spChg chg="add mod">
          <ac:chgData name="s-nponet hiroba" userId="7d89bbc5a4514d28" providerId="LiveId" clId="{64E3FBD5-6A0D-40D8-8070-3D1C8166021E}" dt="2024-11-24T04:23:49.337" v="677" actId="1076"/>
          <ac:spMkLst>
            <pc:docMk/>
            <pc:sldMk cId="2081169159" sldId="390"/>
            <ac:spMk id="19" creationId="{3EEBDF13-FCC3-CE3D-3644-CFB21A58B8F4}"/>
          </ac:spMkLst>
        </pc:spChg>
        <pc:spChg chg="add mod">
          <ac:chgData name="s-nponet hiroba" userId="7d89bbc5a4514d28" providerId="LiveId" clId="{64E3FBD5-6A0D-40D8-8070-3D1C8166021E}" dt="2024-11-24T03:17:52.376" v="63" actId="1076"/>
          <ac:spMkLst>
            <pc:docMk/>
            <pc:sldMk cId="2081169159" sldId="390"/>
            <ac:spMk id="20" creationId="{819C8099-3400-8708-C6B9-AEA6C3B2CB67}"/>
          </ac:spMkLst>
        </pc:spChg>
        <pc:spChg chg="add mod">
          <ac:chgData name="s-nponet hiroba" userId="7d89bbc5a4514d28" providerId="LiveId" clId="{64E3FBD5-6A0D-40D8-8070-3D1C8166021E}" dt="2024-11-24T04:23:55.066" v="678" actId="1076"/>
          <ac:spMkLst>
            <pc:docMk/>
            <pc:sldMk cId="2081169159" sldId="390"/>
            <ac:spMk id="21" creationId="{AAE1E05F-F9DB-3D59-34F3-6D9CC05A5B06}"/>
          </ac:spMkLst>
        </pc:spChg>
        <pc:spChg chg="del mod">
          <ac:chgData name="s-nponet hiroba" userId="7d89bbc5a4514d28" providerId="LiveId" clId="{64E3FBD5-6A0D-40D8-8070-3D1C8166021E}" dt="2024-11-24T03:59:31.632" v="575" actId="478"/>
          <ac:spMkLst>
            <pc:docMk/>
            <pc:sldMk cId="2081169159" sldId="390"/>
            <ac:spMk id="22" creationId="{78E35396-6AB4-3B6C-9EEF-78C8E77D1D10}"/>
          </ac:spMkLst>
        </pc:spChg>
        <pc:spChg chg="add mod">
          <ac:chgData name="s-nponet hiroba" userId="7d89bbc5a4514d28" providerId="LiveId" clId="{64E3FBD5-6A0D-40D8-8070-3D1C8166021E}" dt="2024-11-24T04:25:26.027" v="696" actId="1076"/>
          <ac:spMkLst>
            <pc:docMk/>
            <pc:sldMk cId="2081169159" sldId="390"/>
            <ac:spMk id="23" creationId="{8074110B-743B-F69F-AE79-8E563121C6B6}"/>
          </ac:spMkLst>
        </pc:spChg>
        <pc:spChg chg="mod">
          <ac:chgData name="s-nponet hiroba" userId="7d89bbc5a4514d28" providerId="LiveId" clId="{64E3FBD5-6A0D-40D8-8070-3D1C8166021E}" dt="2024-11-24T04:24:22.921" v="683" actId="1076"/>
          <ac:spMkLst>
            <pc:docMk/>
            <pc:sldMk cId="2081169159" sldId="390"/>
            <ac:spMk id="24" creationId="{0466A6EC-E6AC-928A-FEA0-25B2BB1F9D43}"/>
          </ac:spMkLst>
        </pc:spChg>
        <pc:spChg chg="mod">
          <ac:chgData name="s-nponet hiroba" userId="7d89bbc5a4514d28" providerId="LiveId" clId="{64E3FBD5-6A0D-40D8-8070-3D1C8166021E}" dt="2024-11-24T04:25:09.303" v="690" actId="1076"/>
          <ac:spMkLst>
            <pc:docMk/>
            <pc:sldMk cId="2081169159" sldId="390"/>
            <ac:spMk id="26" creationId="{391C27CF-E57C-4FC3-7F4F-5992534823D5}"/>
          </ac:spMkLst>
        </pc:spChg>
        <pc:spChg chg="mod">
          <ac:chgData name="s-nponet hiroba" userId="7d89bbc5a4514d28" providerId="LiveId" clId="{64E3FBD5-6A0D-40D8-8070-3D1C8166021E}" dt="2024-11-24T04:25:11.712" v="691" actId="1076"/>
          <ac:spMkLst>
            <pc:docMk/>
            <pc:sldMk cId="2081169159" sldId="390"/>
            <ac:spMk id="27" creationId="{191B3876-57F1-834B-DE10-5F07A06077F5}"/>
          </ac:spMkLst>
        </pc:spChg>
        <pc:spChg chg="mod">
          <ac:chgData name="s-nponet hiroba" userId="7d89bbc5a4514d28" providerId="LiveId" clId="{64E3FBD5-6A0D-40D8-8070-3D1C8166021E}" dt="2024-11-24T04:25:14.282" v="692" actId="1076"/>
          <ac:spMkLst>
            <pc:docMk/>
            <pc:sldMk cId="2081169159" sldId="390"/>
            <ac:spMk id="29" creationId="{9A2EA30C-B47D-FE1C-3552-7665BBA69433}"/>
          </ac:spMkLst>
        </pc:spChg>
        <pc:spChg chg="mod">
          <ac:chgData name="s-nponet hiroba" userId="7d89bbc5a4514d28" providerId="LiveId" clId="{64E3FBD5-6A0D-40D8-8070-3D1C8166021E}" dt="2024-11-24T04:25:06.110" v="689" actId="1076"/>
          <ac:spMkLst>
            <pc:docMk/>
            <pc:sldMk cId="2081169159" sldId="390"/>
            <ac:spMk id="35" creationId="{70C77334-4789-348D-AA24-B8EF3FC7D90C}"/>
          </ac:spMkLst>
        </pc:spChg>
        <pc:spChg chg="mod">
          <ac:chgData name="s-nponet hiroba" userId="7d89bbc5a4514d28" providerId="LiveId" clId="{64E3FBD5-6A0D-40D8-8070-3D1C8166021E}" dt="2024-11-24T04:25:30.376" v="697" actId="1076"/>
          <ac:spMkLst>
            <pc:docMk/>
            <pc:sldMk cId="2081169159" sldId="390"/>
            <ac:spMk id="39" creationId="{87718377-5F36-9E8B-C6BD-3A1B286A4B8A}"/>
          </ac:spMkLst>
        </pc:spChg>
        <pc:spChg chg="mod">
          <ac:chgData name="s-nponet hiroba" userId="7d89bbc5a4514d28" providerId="LiveId" clId="{64E3FBD5-6A0D-40D8-8070-3D1C8166021E}" dt="2024-11-24T04:25:39.119" v="699" actId="1076"/>
          <ac:spMkLst>
            <pc:docMk/>
            <pc:sldMk cId="2081169159" sldId="390"/>
            <ac:spMk id="43" creationId="{2657BF15-2505-D184-7E91-B7AD0338655E}"/>
          </ac:spMkLst>
        </pc:spChg>
        <pc:spChg chg="mod">
          <ac:chgData name="s-nponet hiroba" userId="7d89bbc5a4514d28" providerId="LiveId" clId="{64E3FBD5-6A0D-40D8-8070-3D1C8166021E}" dt="2024-11-24T03:28:02.166" v="152" actId="1076"/>
          <ac:spMkLst>
            <pc:docMk/>
            <pc:sldMk cId="2081169159" sldId="390"/>
            <ac:spMk id="44" creationId="{DCB917B7-00D3-8C15-4AFE-694C704104D1}"/>
          </ac:spMkLst>
        </pc:spChg>
        <pc:spChg chg="mod">
          <ac:chgData name="s-nponet hiroba" userId="7d89bbc5a4514d28" providerId="LiveId" clId="{64E3FBD5-6A0D-40D8-8070-3D1C8166021E}" dt="2024-11-24T04:26:19.523" v="704" actId="1076"/>
          <ac:spMkLst>
            <pc:docMk/>
            <pc:sldMk cId="2081169159" sldId="390"/>
            <ac:spMk id="45" creationId="{753DA5CD-E390-1560-9E2D-29044F534420}"/>
          </ac:spMkLst>
        </pc:spChg>
        <pc:spChg chg="mod">
          <ac:chgData name="s-nponet hiroba" userId="7d89bbc5a4514d28" providerId="LiveId" clId="{64E3FBD5-6A0D-40D8-8070-3D1C8166021E}" dt="2024-11-24T04:26:29.751" v="705" actId="1076"/>
          <ac:spMkLst>
            <pc:docMk/>
            <pc:sldMk cId="2081169159" sldId="390"/>
            <ac:spMk id="46" creationId="{84945E6E-AD38-2C27-6B6E-C50A8F704C10}"/>
          </ac:spMkLst>
        </pc:spChg>
        <pc:spChg chg="mod">
          <ac:chgData name="s-nponet hiroba" userId="7d89bbc5a4514d28" providerId="LiveId" clId="{64E3FBD5-6A0D-40D8-8070-3D1C8166021E}" dt="2024-11-24T04:26:39.270" v="706" actId="1076"/>
          <ac:spMkLst>
            <pc:docMk/>
            <pc:sldMk cId="2081169159" sldId="390"/>
            <ac:spMk id="47" creationId="{97E2039A-4A8F-051F-EEDC-0036F647F37E}"/>
          </ac:spMkLst>
        </pc:spChg>
        <pc:spChg chg="mod">
          <ac:chgData name="s-nponet hiroba" userId="7d89bbc5a4514d28" providerId="LiveId" clId="{64E3FBD5-6A0D-40D8-8070-3D1C8166021E}" dt="2024-11-24T04:26:43.997" v="707" actId="1076"/>
          <ac:spMkLst>
            <pc:docMk/>
            <pc:sldMk cId="2081169159" sldId="390"/>
            <ac:spMk id="49" creationId="{10B00DF9-5C14-A313-3E98-6B3711F88099}"/>
          </ac:spMkLst>
        </pc:spChg>
        <pc:spChg chg="mod">
          <ac:chgData name="s-nponet hiroba" userId="7d89bbc5a4514d28" providerId="LiveId" clId="{64E3FBD5-6A0D-40D8-8070-3D1C8166021E}" dt="2024-11-24T04:26:51.021" v="708" actId="1076"/>
          <ac:spMkLst>
            <pc:docMk/>
            <pc:sldMk cId="2081169159" sldId="390"/>
            <ac:spMk id="51" creationId="{BAC93BE9-98D8-3072-27B3-9FB882EFE36B}"/>
          </ac:spMkLst>
        </pc:spChg>
        <pc:spChg chg="mod">
          <ac:chgData name="s-nponet hiroba" userId="7d89bbc5a4514d28" providerId="LiveId" clId="{64E3FBD5-6A0D-40D8-8070-3D1C8166021E}" dt="2024-11-24T04:32:18.810" v="722" actId="207"/>
          <ac:spMkLst>
            <pc:docMk/>
            <pc:sldMk cId="2081169159" sldId="390"/>
            <ac:spMk id="52" creationId="{1667B006-4A93-CF00-2721-F490EA259AFC}"/>
          </ac:spMkLst>
        </pc:spChg>
        <pc:spChg chg="mod">
          <ac:chgData name="s-nponet hiroba" userId="7d89bbc5a4514d28" providerId="LiveId" clId="{64E3FBD5-6A0D-40D8-8070-3D1C8166021E}" dt="2024-11-24T03:15:01.138" v="1" actId="1076"/>
          <ac:spMkLst>
            <pc:docMk/>
            <pc:sldMk cId="2081169159" sldId="390"/>
            <ac:spMk id="56" creationId="{336B899C-1ABC-0B13-674E-8ED6D99DE572}"/>
          </ac:spMkLst>
        </pc:spChg>
        <pc:spChg chg="mod">
          <ac:chgData name="s-nponet hiroba" userId="7d89bbc5a4514d28" providerId="LiveId" clId="{64E3FBD5-6A0D-40D8-8070-3D1C8166021E}" dt="2024-11-24T04:27:09.322" v="709" actId="14100"/>
          <ac:spMkLst>
            <pc:docMk/>
            <pc:sldMk cId="2081169159" sldId="390"/>
            <ac:spMk id="62" creationId="{D0BDC757-FF9C-C347-8F3E-3122982216C1}"/>
          </ac:spMkLst>
        </pc:spChg>
        <pc:spChg chg="mod">
          <ac:chgData name="s-nponet hiroba" userId="7d89bbc5a4514d28" providerId="LiveId" clId="{64E3FBD5-6A0D-40D8-8070-3D1C8166021E}" dt="2024-11-24T03:42:17.755" v="253" actId="1076"/>
          <ac:spMkLst>
            <pc:docMk/>
            <pc:sldMk cId="2081169159" sldId="390"/>
            <ac:spMk id="85" creationId="{A1E7E5D6-0052-0D26-FF1A-DBE0A005DDA6}"/>
          </ac:spMkLst>
        </pc:spChg>
        <pc:spChg chg="del">
          <ac:chgData name="s-nponet hiroba" userId="7d89bbc5a4514d28" providerId="LiveId" clId="{64E3FBD5-6A0D-40D8-8070-3D1C8166021E}" dt="2024-11-24T03:24:05.752" v="98" actId="478"/>
          <ac:spMkLst>
            <pc:docMk/>
            <pc:sldMk cId="2081169159" sldId="390"/>
            <ac:spMk id="87" creationId="{4B65F09D-788A-48A3-EE82-D44398F61132}"/>
          </ac:spMkLst>
        </pc:spChg>
        <pc:spChg chg="mod">
          <ac:chgData name="s-nponet hiroba" userId="7d89bbc5a4514d28" providerId="LiveId" clId="{64E3FBD5-6A0D-40D8-8070-3D1C8166021E}" dt="2024-11-24T03:49:20.693" v="278" actId="14100"/>
          <ac:spMkLst>
            <pc:docMk/>
            <pc:sldMk cId="2081169159" sldId="390"/>
            <ac:spMk id="88" creationId="{EDE6DE5D-C57A-9952-95DB-1A5238A73CD5}"/>
          </ac:spMkLst>
        </pc:spChg>
        <pc:grpChg chg="mod">
          <ac:chgData name="s-nponet hiroba" userId="7d89bbc5a4514d28" providerId="LiveId" clId="{64E3FBD5-6A0D-40D8-8070-3D1C8166021E}" dt="2024-11-24T03:49:11.195" v="276" actId="1076"/>
          <ac:grpSpMkLst>
            <pc:docMk/>
            <pc:sldMk cId="2081169159" sldId="390"/>
            <ac:grpSpMk id="42" creationId="{1B5BCA31-C8EC-BB18-49D4-477ED88FB15F}"/>
          </ac:grpSpMkLst>
        </pc:grpChg>
        <pc:picChg chg="del mod">
          <ac:chgData name="s-nponet hiroba" userId="7d89bbc5a4514d28" providerId="LiveId" clId="{64E3FBD5-6A0D-40D8-8070-3D1C8166021E}" dt="2024-11-24T03:59:33.725" v="576" actId="478"/>
          <ac:picMkLst>
            <pc:docMk/>
            <pc:sldMk cId="2081169159" sldId="390"/>
            <ac:picMk id="2" creationId="{798C9CFA-37EA-5481-59DB-0298EE027774}"/>
          </ac:picMkLst>
        </pc:picChg>
        <pc:picChg chg="add del mod">
          <ac:chgData name="s-nponet hiroba" userId="7d89bbc5a4514d28" providerId="LiveId" clId="{64E3FBD5-6A0D-40D8-8070-3D1C8166021E}" dt="2024-11-24T03:31:08.053" v="167" actId="478"/>
          <ac:picMkLst>
            <pc:docMk/>
            <pc:sldMk cId="2081169159" sldId="390"/>
            <ac:picMk id="8" creationId="{C45A94C0-57DD-D087-8FE3-322459B3D051}"/>
          </ac:picMkLst>
        </pc:picChg>
        <pc:picChg chg="mod">
          <ac:chgData name="s-nponet hiroba" userId="7d89bbc5a4514d28" providerId="LiveId" clId="{64E3FBD5-6A0D-40D8-8070-3D1C8166021E}" dt="2024-11-24T03:24:57.112" v="105" actId="1076"/>
          <ac:picMkLst>
            <pc:docMk/>
            <pc:sldMk cId="2081169159" sldId="390"/>
            <ac:picMk id="13" creationId="{E2520C89-EE7E-D4D5-BF6C-FF3CA20F8103}"/>
          </ac:picMkLst>
        </pc:picChg>
        <pc:picChg chg="mod">
          <ac:chgData name="s-nponet hiroba" userId="7d89bbc5a4514d28" providerId="LiveId" clId="{64E3FBD5-6A0D-40D8-8070-3D1C8166021E}" dt="2024-11-24T03:24:59.788" v="106" actId="1076"/>
          <ac:picMkLst>
            <pc:docMk/>
            <pc:sldMk cId="2081169159" sldId="390"/>
            <ac:picMk id="14" creationId="{682F1C6D-5AD4-4A11-7E43-D87A9A6DC747}"/>
          </ac:picMkLst>
        </pc:picChg>
        <pc:picChg chg="mod">
          <ac:chgData name="s-nponet hiroba" userId="7d89bbc5a4514d28" providerId="LiveId" clId="{64E3FBD5-6A0D-40D8-8070-3D1C8166021E}" dt="2024-11-24T03:16:31.644" v="6" actId="1076"/>
          <ac:picMkLst>
            <pc:docMk/>
            <pc:sldMk cId="2081169159" sldId="390"/>
            <ac:picMk id="15" creationId="{D4B4900F-65FF-67C4-2DEF-B7380732D2E2}"/>
          </ac:picMkLst>
        </pc:picChg>
        <pc:picChg chg="mod">
          <ac:chgData name="s-nponet hiroba" userId="7d89bbc5a4514d28" providerId="LiveId" clId="{64E3FBD5-6A0D-40D8-8070-3D1C8166021E}" dt="2024-11-24T04:28:03.979" v="718" actId="1076"/>
          <ac:picMkLst>
            <pc:docMk/>
            <pc:sldMk cId="2081169159" sldId="390"/>
            <ac:picMk id="16" creationId="{5B61B9BF-0811-BD88-05C7-BC98D42B40D3}"/>
          </ac:picMkLst>
        </pc:picChg>
        <pc:picChg chg="add del mod">
          <ac:chgData name="s-nponet hiroba" userId="7d89bbc5a4514d28" providerId="LiveId" clId="{64E3FBD5-6A0D-40D8-8070-3D1C8166021E}" dt="2024-11-24T03:31:17.675" v="171" actId="478"/>
          <ac:picMkLst>
            <pc:docMk/>
            <pc:sldMk cId="2081169159" sldId="390"/>
            <ac:picMk id="23" creationId="{B7CE5C66-A758-06E7-F6D0-ACEC786C7786}"/>
          </ac:picMkLst>
        </pc:picChg>
        <pc:picChg chg="mod">
          <ac:chgData name="s-nponet hiroba" userId="7d89bbc5a4514d28" providerId="LiveId" clId="{64E3FBD5-6A0D-40D8-8070-3D1C8166021E}" dt="2024-11-24T03:25:32.269" v="114" actId="1076"/>
          <ac:picMkLst>
            <pc:docMk/>
            <pc:sldMk cId="2081169159" sldId="390"/>
            <ac:picMk id="86" creationId="{88879DBF-9478-6C42-88BF-79626D9ED253}"/>
          </ac:picMkLst>
        </pc:picChg>
        <pc:cxnChg chg="mod">
          <ac:chgData name="s-nponet hiroba" userId="7d89bbc5a4514d28" providerId="LiveId" clId="{64E3FBD5-6A0D-40D8-8070-3D1C8166021E}" dt="2024-11-24T04:27:33.676" v="713" actId="1076"/>
          <ac:cxnSpMkLst>
            <pc:docMk/>
            <pc:sldMk cId="2081169159" sldId="390"/>
            <ac:cxnSpMk id="61" creationId="{1F45DA8D-275B-94F8-873A-10519B0880DE}"/>
          </ac:cxnSpMkLst>
        </pc:cxnChg>
      </pc:sldChg>
    </pc:docChg>
  </pc:docChgLst>
  <pc:docChgLst>
    <pc:chgData name="s-nponet hiroba" userId="7d89bbc5a4514d28" providerId="LiveId" clId="{A408EB7B-EA91-4E30-8659-217AC5257625}"/>
    <pc:docChg chg="custSel modSld">
      <pc:chgData name="s-nponet hiroba" userId="7d89bbc5a4514d28" providerId="LiveId" clId="{A408EB7B-EA91-4E30-8659-217AC5257625}" dt="2024-11-24T03:12:52.812" v="112" actId="1076"/>
      <pc:docMkLst>
        <pc:docMk/>
      </pc:docMkLst>
      <pc:sldChg chg="modSp mod">
        <pc:chgData name="s-nponet hiroba" userId="7d89bbc5a4514d28" providerId="LiveId" clId="{A408EB7B-EA91-4E30-8659-217AC5257625}" dt="2024-11-24T03:12:52.812" v="112" actId="1076"/>
        <pc:sldMkLst>
          <pc:docMk/>
          <pc:sldMk cId="2286463770" sldId="379"/>
        </pc:sldMkLst>
        <pc:spChg chg="mod">
          <ac:chgData name="s-nponet hiroba" userId="7d89bbc5a4514d28" providerId="LiveId" clId="{A408EB7B-EA91-4E30-8659-217AC5257625}" dt="2024-11-24T03:12:31.275" v="110" actId="1076"/>
          <ac:spMkLst>
            <pc:docMk/>
            <pc:sldMk cId="2286463770" sldId="379"/>
            <ac:spMk id="18" creationId="{DEE37178-F635-91F1-AC89-B36EC75073BC}"/>
          </ac:spMkLst>
        </pc:spChg>
        <pc:spChg chg="mod">
          <ac:chgData name="s-nponet hiroba" userId="7d89bbc5a4514d28" providerId="LiveId" clId="{A408EB7B-EA91-4E30-8659-217AC5257625}" dt="2024-11-24T03:12:31.275" v="110" actId="1076"/>
          <ac:spMkLst>
            <pc:docMk/>
            <pc:sldMk cId="2286463770" sldId="379"/>
            <ac:spMk id="21" creationId="{BC8DE290-2DD8-2186-BD66-10840AF69383}"/>
          </ac:spMkLst>
        </pc:spChg>
        <pc:spChg chg="mod">
          <ac:chgData name="s-nponet hiroba" userId="7d89bbc5a4514d28" providerId="LiveId" clId="{A408EB7B-EA91-4E30-8659-217AC5257625}" dt="2024-11-24T03:12:31.275" v="110" actId="1076"/>
          <ac:spMkLst>
            <pc:docMk/>
            <pc:sldMk cId="2286463770" sldId="379"/>
            <ac:spMk id="25" creationId="{B2EF70EC-E180-5FE0-3F48-87D68AC52C18}"/>
          </ac:spMkLst>
        </pc:spChg>
        <pc:spChg chg="mod">
          <ac:chgData name="s-nponet hiroba" userId="7d89bbc5a4514d28" providerId="LiveId" clId="{A408EB7B-EA91-4E30-8659-217AC5257625}" dt="2024-11-24T03:12:38.642" v="111" actId="1076"/>
          <ac:spMkLst>
            <pc:docMk/>
            <pc:sldMk cId="2286463770" sldId="379"/>
            <ac:spMk id="27" creationId="{93DC0408-AD01-4A6E-EC23-9F36542CD7F6}"/>
          </ac:spMkLst>
        </pc:spChg>
        <pc:spChg chg="mod">
          <ac:chgData name="s-nponet hiroba" userId="7d89bbc5a4514d28" providerId="LiveId" clId="{A408EB7B-EA91-4E30-8659-217AC5257625}" dt="2024-11-24T03:12:31.275" v="110" actId="1076"/>
          <ac:spMkLst>
            <pc:docMk/>
            <pc:sldMk cId="2286463770" sldId="379"/>
            <ac:spMk id="28" creationId="{C5E7AEC5-F56E-4E07-A4C7-604ABDD5EA33}"/>
          </ac:spMkLst>
        </pc:spChg>
        <pc:spChg chg="mod">
          <ac:chgData name="s-nponet hiroba" userId="7d89bbc5a4514d28" providerId="LiveId" clId="{A408EB7B-EA91-4E30-8659-217AC5257625}" dt="2024-11-24T03:12:52.812" v="112" actId="1076"/>
          <ac:spMkLst>
            <pc:docMk/>
            <pc:sldMk cId="2286463770" sldId="379"/>
            <ac:spMk id="31" creationId="{58919FA4-8027-AD68-569E-BD54CC81220F}"/>
          </ac:spMkLst>
        </pc:spChg>
        <pc:grpChg chg="mod">
          <ac:chgData name="s-nponet hiroba" userId="7d89bbc5a4514d28" providerId="LiveId" clId="{A408EB7B-EA91-4E30-8659-217AC5257625}" dt="2024-11-24T03:12:31.275" v="110" actId="1076"/>
          <ac:grpSpMkLst>
            <pc:docMk/>
            <pc:sldMk cId="2286463770" sldId="379"/>
            <ac:grpSpMk id="17" creationId="{4B1D332B-BC95-7D04-0A45-92CA8A681BFB}"/>
          </ac:grpSpMkLst>
        </pc:grpChg>
      </pc:sldChg>
      <pc:sldChg chg="delSp mod">
        <pc:chgData name="s-nponet hiroba" userId="7d89bbc5a4514d28" providerId="LiveId" clId="{A408EB7B-EA91-4E30-8659-217AC5257625}" dt="2024-11-24T03:07:27.117" v="0" actId="478"/>
        <pc:sldMkLst>
          <pc:docMk/>
          <pc:sldMk cId="2081169159" sldId="390"/>
        </pc:sldMkLst>
        <pc:picChg chg="del">
          <ac:chgData name="s-nponet hiroba" userId="7d89bbc5a4514d28" providerId="LiveId" clId="{A408EB7B-EA91-4E30-8659-217AC5257625}" dt="2024-11-24T03:07:27.117" v="0" actId="478"/>
          <ac:picMkLst>
            <pc:docMk/>
            <pc:sldMk cId="2081169159" sldId="390"/>
            <ac:picMk id="21" creationId="{1AE80729-37B4-2E81-29E5-AE121CDC16E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D06EE9-0AF1-4492-A370-FDA5FBB8225D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90750" y="1233488"/>
            <a:ext cx="23542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2C3EFE-0568-4001-AF2C-166D11A63D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561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161C-6956-417A-A188-2B2D8B1981E1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3A66-E330-47FF-A8F8-82E3BAE328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7309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161C-6956-417A-A188-2B2D8B1981E1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3A66-E330-47FF-A8F8-82E3BAE328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4002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161C-6956-417A-A188-2B2D8B1981E1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3A66-E330-47FF-A8F8-82E3BAE328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7731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161C-6956-417A-A188-2B2D8B1981E1}" type="datetimeFigureOut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2025/3/3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3A66-E330-47FF-A8F8-82E3BAE328F7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983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161C-6956-417A-A188-2B2D8B1981E1}" type="datetimeFigureOut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2025/3/3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3A66-E330-47FF-A8F8-82E3BAE328F7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7460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161C-6956-417A-A188-2B2D8B1981E1}" type="datetimeFigureOut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2025/3/3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3A66-E330-47FF-A8F8-82E3BAE328F7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7699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161C-6956-417A-A188-2B2D8B1981E1}" type="datetimeFigureOut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2025/3/3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3A66-E330-47FF-A8F8-82E3BAE328F7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0813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161C-6956-417A-A188-2B2D8B1981E1}" type="datetimeFigureOut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2025/3/3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3A66-E330-47FF-A8F8-82E3BAE328F7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0051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161C-6956-417A-A188-2B2D8B1981E1}" type="datetimeFigureOut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2025/3/3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3A66-E330-47FF-A8F8-82E3BAE328F7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1369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161C-6956-417A-A188-2B2D8B1981E1}" type="datetimeFigureOut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2025/3/3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3A66-E330-47FF-A8F8-82E3BAE328F7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9669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161C-6956-417A-A188-2B2D8B1981E1}" type="datetimeFigureOut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2025/3/3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3A66-E330-47FF-A8F8-82E3BAE328F7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289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161C-6956-417A-A188-2B2D8B1981E1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3A66-E330-47FF-A8F8-82E3BAE328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23979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161C-6956-417A-A188-2B2D8B1981E1}" type="datetimeFigureOut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2025/3/3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3A66-E330-47FF-A8F8-82E3BAE328F7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9628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161C-6956-417A-A188-2B2D8B1981E1}" type="datetimeFigureOut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2025/3/3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3A66-E330-47FF-A8F8-82E3BAE328F7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3216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161C-6956-417A-A188-2B2D8B1981E1}" type="datetimeFigureOut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2025/3/3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3A66-E330-47FF-A8F8-82E3BAE328F7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311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161C-6956-417A-A188-2B2D8B1981E1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3A66-E330-47FF-A8F8-82E3BAE328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3212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161C-6956-417A-A188-2B2D8B1981E1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3A66-E330-47FF-A8F8-82E3BAE328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6978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161C-6956-417A-A188-2B2D8B1981E1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3A66-E330-47FF-A8F8-82E3BAE328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0599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161C-6956-417A-A188-2B2D8B1981E1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3A66-E330-47FF-A8F8-82E3BAE328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434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161C-6956-417A-A188-2B2D8B1981E1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3A66-E330-47FF-A8F8-82E3BAE328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9841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161C-6956-417A-A188-2B2D8B1981E1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3A66-E330-47FF-A8F8-82E3BAE328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1293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161C-6956-417A-A188-2B2D8B1981E1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3A66-E330-47FF-A8F8-82E3BAE328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551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1161C-6956-417A-A188-2B2D8B1981E1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63A66-E330-47FF-A8F8-82E3BAE328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4727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1161C-6956-417A-A188-2B2D8B1981E1}" type="datetimeFigureOut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2025/3/3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63A66-E330-47FF-A8F8-82E3BAE328F7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495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jpe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3.emf"/><Relationship Id="rId11" Type="http://schemas.openxmlformats.org/officeDocument/2006/relationships/image" Target="../media/image18.jpeg"/><Relationship Id="rId5" Type="http://schemas.openxmlformats.org/officeDocument/2006/relationships/image" Target="../media/image12.jpeg"/><Relationship Id="rId10" Type="http://schemas.openxmlformats.org/officeDocument/2006/relationships/image" Target="../media/image17.jpeg"/><Relationship Id="rId4" Type="http://schemas.openxmlformats.org/officeDocument/2006/relationships/image" Target="../media/image11.png"/><Relationship Id="rId9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92C837E-E0FA-0E72-D205-57B1B36910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60690D6-48B8-BCDA-740E-9F81C0D0D221}"/>
              </a:ext>
            </a:extLst>
          </p:cNvPr>
          <p:cNvSpPr/>
          <p:nvPr/>
        </p:nvSpPr>
        <p:spPr>
          <a:xfrm>
            <a:off x="-305560" y="6646724"/>
            <a:ext cx="7921487" cy="40184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1C0651B5-41EF-607B-0A4C-BD80DCF65241}"/>
              </a:ext>
            </a:extLst>
          </p:cNvPr>
          <p:cNvCxnSpPr>
            <a:cxnSpLocks/>
          </p:cNvCxnSpPr>
          <p:nvPr/>
        </p:nvCxnSpPr>
        <p:spPr>
          <a:xfrm>
            <a:off x="1894041" y="8870806"/>
            <a:ext cx="8033" cy="930399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42E057F-5522-53A4-1F40-BEBC051E5BBF}"/>
              </a:ext>
            </a:extLst>
          </p:cNvPr>
          <p:cNvSpPr txBox="1"/>
          <p:nvPr/>
        </p:nvSpPr>
        <p:spPr>
          <a:xfrm>
            <a:off x="-3231931" y="244898"/>
            <a:ext cx="461665" cy="923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endParaRPr kumimoji="1" lang="ja-JP" altLang="en-US" dirty="0"/>
          </a:p>
        </p:txBody>
      </p: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95A95DAB-1D83-391A-BEA0-380874B873C2}"/>
              </a:ext>
            </a:extLst>
          </p:cNvPr>
          <p:cNvGrpSpPr/>
          <p:nvPr/>
        </p:nvGrpSpPr>
        <p:grpSpPr>
          <a:xfrm>
            <a:off x="55081" y="8697624"/>
            <a:ext cx="7337433" cy="1230696"/>
            <a:chOff x="3758872" y="11462366"/>
            <a:chExt cx="6427908" cy="965116"/>
          </a:xfrm>
        </p:grpSpPr>
        <p:grpSp>
          <p:nvGrpSpPr>
            <p:cNvPr id="54" name="グループ化 53">
              <a:extLst>
                <a:ext uri="{FF2B5EF4-FFF2-40B4-BE49-F238E27FC236}">
                  <a16:creationId xmlns:a16="http://schemas.microsoft.com/office/drawing/2014/main" id="{67BA8B76-5E65-5A58-0C30-C6FE78866518}"/>
                </a:ext>
              </a:extLst>
            </p:cNvPr>
            <p:cNvGrpSpPr/>
            <p:nvPr/>
          </p:nvGrpSpPr>
          <p:grpSpPr>
            <a:xfrm>
              <a:off x="6777907" y="11465546"/>
              <a:ext cx="3408873" cy="955312"/>
              <a:chOff x="6718273" y="11346278"/>
              <a:chExt cx="3408873" cy="955312"/>
            </a:xfrm>
          </p:grpSpPr>
          <p:sp>
            <p:nvSpPr>
              <p:cNvPr id="85" name="テキスト ボックス 27">
                <a:extLst>
                  <a:ext uri="{FF2B5EF4-FFF2-40B4-BE49-F238E27FC236}">
                    <a16:creationId xmlns:a16="http://schemas.microsoft.com/office/drawing/2014/main" id="{EDE0312F-D116-3A52-65A2-69E857B937C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8273" y="11346278"/>
                <a:ext cx="3408873" cy="93163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3296"/>
                </a:solidFill>
              </a:ln>
            </p:spPr>
            <p:txBody>
              <a:bodyPr rot="0" vert="horz" wrap="square" lIns="89533" tIns="44767" rIns="89533" bIns="44767" anchor="t" anchorCtr="0" upright="1">
                <a:noAutofit/>
              </a:bodyPr>
              <a:lstStyle/>
              <a:p>
                <a:pPr algn="just">
                  <a:lnSpc>
                    <a:spcPts val="1322"/>
                  </a:lnSpc>
                </a:pPr>
                <a:r>
                  <a:rPr lang="ja-JP" altLang="en-US" sz="1200" b="1" kern="100" dirty="0">
                    <a:latin typeface="Century"/>
                    <a:ea typeface="Meiryo UI"/>
                    <a:cs typeface="Times New Roman"/>
                  </a:rPr>
                  <a:t>＜お問い合わせ・お申込み＞ </a:t>
                </a:r>
                <a:endParaRPr lang="en-US" altLang="ja-JP" sz="1200" b="1" kern="100" dirty="0">
                  <a:latin typeface="Century"/>
                  <a:ea typeface="Meiryo UI"/>
                  <a:cs typeface="Times New Roman"/>
                </a:endParaRPr>
              </a:p>
              <a:p>
                <a:pPr algn="just">
                  <a:lnSpc>
                    <a:spcPts val="1322"/>
                  </a:lnSpc>
                </a:pPr>
                <a:r>
                  <a:rPr lang="ja-JP" altLang="en-US" sz="979" b="1" kern="100" dirty="0">
                    <a:latin typeface="Century"/>
                    <a:ea typeface="Meiryo UI"/>
                    <a:cs typeface="Times New Roman"/>
                  </a:rPr>
                  <a:t> </a:t>
                </a:r>
                <a:r>
                  <a:rPr lang="ja-JP" altLang="en-US" sz="1050" b="1" kern="100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新宿</a:t>
                </a:r>
                <a:r>
                  <a:rPr lang="en-US" sz="1050" b="1" kern="100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NPO</a:t>
                </a:r>
                <a:r>
                  <a:rPr lang="ja-JP" altLang="en-US" sz="1050" b="1" kern="100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協働推進センター</a:t>
                </a:r>
                <a:endParaRPr lang="ja-JP" altLang="en-US" sz="1050" kern="1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 algn="just">
                  <a:lnSpc>
                    <a:spcPts val="1179"/>
                  </a:lnSpc>
                </a:pPr>
                <a:r>
                  <a:rPr lang="ja-JP" altLang="en-US" sz="1050" b="1" kern="100" dirty="0">
                    <a:latin typeface="Century"/>
                    <a:ea typeface="Meiryo UI"/>
                    <a:cs typeface="Times New Roman"/>
                  </a:rPr>
                  <a:t>電話：</a:t>
                </a:r>
                <a:r>
                  <a:rPr lang="en-US" sz="1050" b="1" kern="100" dirty="0">
                    <a:latin typeface="Meiryo UI"/>
                    <a:ea typeface="ＭＳ 明朝"/>
                    <a:cs typeface="Times New Roman"/>
                  </a:rPr>
                  <a:t>03-5386-1315</a:t>
                </a:r>
                <a:r>
                  <a:rPr lang="ja-JP" altLang="en-US" sz="1050" b="1" kern="100" dirty="0">
                    <a:latin typeface="Meiryo UI"/>
                    <a:ea typeface="ＭＳ 明朝"/>
                    <a:cs typeface="Times New Roman"/>
                  </a:rPr>
                  <a:t>　</a:t>
                </a:r>
                <a:endParaRPr lang="en-US" altLang="ja-JP" sz="1050" b="1" kern="100" dirty="0">
                  <a:latin typeface="Meiryo UI"/>
                  <a:ea typeface="ＭＳ 明朝"/>
                  <a:cs typeface="Times New Roman"/>
                </a:endParaRPr>
              </a:p>
              <a:p>
                <a:pPr algn="just">
                  <a:lnSpc>
                    <a:spcPts val="1179"/>
                  </a:lnSpc>
                </a:pPr>
                <a:r>
                  <a:rPr lang="en-US" sz="1050" b="1" kern="100" dirty="0">
                    <a:latin typeface="Meiryo UI"/>
                    <a:ea typeface="ＭＳ 明朝"/>
                    <a:cs typeface="Times New Roman"/>
                  </a:rPr>
                  <a:t>FAX : 03-5386-1318</a:t>
                </a:r>
                <a:r>
                  <a:rPr lang="ja-JP" altLang="en-US" sz="1050" b="1" kern="100" dirty="0">
                    <a:latin typeface="Meiryo UI"/>
                    <a:ea typeface="ＭＳ 明朝"/>
                    <a:cs typeface="Times New Roman"/>
                  </a:rPr>
                  <a:t>　</a:t>
                </a:r>
                <a:endParaRPr lang="en-US" altLang="ja-JP" sz="1050" b="1" kern="100" dirty="0">
                  <a:latin typeface="Meiryo UI"/>
                  <a:ea typeface="ＭＳ 明朝"/>
                  <a:cs typeface="Times New Roman"/>
                </a:endParaRPr>
              </a:p>
              <a:p>
                <a:pPr algn="just">
                  <a:lnSpc>
                    <a:spcPts val="1179"/>
                  </a:lnSpc>
                </a:pPr>
                <a:r>
                  <a:rPr lang="en-US" altLang="ja-JP" sz="1050" b="1" kern="100" dirty="0">
                    <a:latin typeface="Meiryo UI"/>
                    <a:ea typeface="ＭＳ 明朝"/>
                    <a:cs typeface="Times New Roman"/>
                  </a:rPr>
                  <a:t>E‐mail : hiroba@s-nponet.net</a:t>
                </a:r>
                <a:r>
                  <a:rPr lang="ja-JP" altLang="en-US" sz="1050" b="1" kern="100" dirty="0">
                    <a:latin typeface="Meiryo UI"/>
                    <a:ea typeface="ＭＳ 明朝"/>
                    <a:cs typeface="Times New Roman"/>
                  </a:rPr>
                  <a:t>　</a:t>
                </a:r>
                <a:endParaRPr lang="en-US" altLang="ja-JP" sz="1050" b="1" kern="100" dirty="0">
                  <a:latin typeface="Meiryo UI"/>
                  <a:ea typeface="ＭＳ 明朝"/>
                  <a:cs typeface="Times New Roman"/>
                </a:endParaRPr>
              </a:p>
              <a:p>
                <a:pPr algn="just">
                  <a:lnSpc>
                    <a:spcPts val="1179"/>
                  </a:lnSpc>
                </a:pPr>
                <a:r>
                  <a:rPr lang="en-US" altLang="ja-JP" sz="900" kern="1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※</a:t>
                </a:r>
                <a:r>
                  <a:rPr lang="ja-JP" altLang="en-US" sz="900" kern="1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毎月第二火曜日、年末年始</a:t>
                </a:r>
                <a:r>
                  <a:rPr lang="en-US" altLang="ja-JP" sz="900" kern="1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(12/29</a:t>
                </a:r>
                <a:r>
                  <a:rPr lang="ja-JP" altLang="en-US" sz="900" kern="1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～</a:t>
                </a:r>
                <a:r>
                  <a:rPr lang="en-US" altLang="ja-JP" sz="900" kern="1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1/3)</a:t>
                </a:r>
              </a:p>
              <a:p>
                <a:pPr algn="just">
                  <a:lnSpc>
                    <a:spcPts val="1179"/>
                  </a:lnSpc>
                </a:pPr>
                <a:r>
                  <a:rPr lang="en-US" altLang="ja-JP" sz="900" kern="1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   </a:t>
                </a:r>
                <a:r>
                  <a:rPr lang="ja-JP" altLang="en-US" sz="900" kern="1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は休館日のため電話対応はできません。</a:t>
                </a:r>
                <a:endParaRPr lang="en-US" altLang="ja-JP" sz="9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just">
                  <a:lnSpc>
                    <a:spcPts val="1763"/>
                  </a:lnSpc>
                </a:pPr>
                <a:endParaRPr lang="en-US" altLang="ja-JP" sz="979" b="1" kern="100" dirty="0">
                  <a:latin typeface="Meiryo UI"/>
                  <a:ea typeface="ＭＳ 明朝"/>
                  <a:cs typeface="Times New Roman"/>
                </a:endParaRPr>
              </a:p>
              <a:p>
                <a:pPr algn="just">
                  <a:lnSpc>
                    <a:spcPts val="1763"/>
                  </a:lnSpc>
                </a:pPr>
                <a:endParaRPr lang="en-US" altLang="ja-JP" sz="979" b="1" kern="100" dirty="0">
                  <a:latin typeface="Meiryo UI"/>
                  <a:ea typeface="ＭＳ 明朝"/>
                  <a:cs typeface="Times New Roman"/>
                </a:endParaRPr>
              </a:p>
              <a:p>
                <a:pPr algn="just">
                  <a:lnSpc>
                    <a:spcPts val="1763"/>
                  </a:lnSpc>
                </a:pPr>
                <a:endParaRPr lang="en-US" sz="979" b="1" kern="100" dirty="0">
                  <a:latin typeface="Meiryo UI"/>
                  <a:ea typeface="ＭＳ 明朝"/>
                  <a:cs typeface="Times New Roman"/>
                </a:endParaRPr>
              </a:p>
            </p:txBody>
          </p:sp>
          <p:pic>
            <p:nvPicPr>
              <p:cNvPr id="86" name="図 85">
                <a:extLst>
                  <a:ext uri="{FF2B5EF4-FFF2-40B4-BE49-F238E27FC236}">
                    <a16:creationId xmlns:a16="http://schemas.microsoft.com/office/drawing/2014/main" id="{6478A30B-42C0-339B-35F4-473CEDBE2B8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8911855" y="11398188"/>
                <a:ext cx="1013338" cy="903402"/>
              </a:xfrm>
              <a:prstGeom prst="rect">
                <a:avLst/>
              </a:prstGeom>
            </p:spPr>
          </p:pic>
        </p:grpSp>
        <p:grpSp>
          <p:nvGrpSpPr>
            <p:cNvPr id="57" name="グループ化 56">
              <a:extLst>
                <a:ext uri="{FF2B5EF4-FFF2-40B4-BE49-F238E27FC236}">
                  <a16:creationId xmlns:a16="http://schemas.microsoft.com/office/drawing/2014/main" id="{A487E25E-3F09-6BE1-DAA3-B60EBA8BE802}"/>
                </a:ext>
              </a:extLst>
            </p:cNvPr>
            <p:cNvGrpSpPr/>
            <p:nvPr/>
          </p:nvGrpSpPr>
          <p:grpSpPr>
            <a:xfrm>
              <a:off x="3758872" y="11462366"/>
              <a:ext cx="3015894" cy="965116"/>
              <a:chOff x="3758872" y="11933140"/>
              <a:chExt cx="3015894" cy="965116"/>
            </a:xfrm>
          </p:grpSpPr>
          <p:grpSp>
            <p:nvGrpSpPr>
              <p:cNvPr id="60" name="グループ化 59">
                <a:extLst>
                  <a:ext uri="{FF2B5EF4-FFF2-40B4-BE49-F238E27FC236}">
                    <a16:creationId xmlns:a16="http://schemas.microsoft.com/office/drawing/2014/main" id="{C79CFBC8-C282-C6D0-F17D-B2C9F45D7C8F}"/>
                  </a:ext>
                </a:extLst>
              </p:cNvPr>
              <p:cNvGrpSpPr/>
              <p:nvPr/>
            </p:nvGrpSpPr>
            <p:grpSpPr>
              <a:xfrm>
                <a:off x="3784085" y="11933140"/>
                <a:ext cx="2990681" cy="965116"/>
                <a:chOff x="3784085" y="11933140"/>
                <a:chExt cx="2990681" cy="965116"/>
              </a:xfrm>
            </p:grpSpPr>
            <p:sp>
              <p:nvSpPr>
                <p:cNvPr id="62" name="テキスト ボックス 27">
                  <a:extLst>
                    <a:ext uri="{FF2B5EF4-FFF2-40B4-BE49-F238E27FC236}">
                      <a16:creationId xmlns:a16="http://schemas.microsoft.com/office/drawing/2014/main" id="{32A821C9-D9D9-C092-ADE5-14316A59566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84085" y="11944754"/>
                  <a:ext cx="2975844" cy="931633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rgbClr val="003296"/>
                  </a:solidFill>
                </a:ln>
              </p:spPr>
              <p:txBody>
                <a:bodyPr rot="0" vert="horz" wrap="square" lIns="89533" tIns="44767" rIns="89533" bIns="44767" anchor="t" anchorCtr="0" upright="1">
                  <a:noAutofit/>
                </a:bodyPr>
                <a:lstStyle/>
                <a:p>
                  <a:pPr algn="just">
                    <a:lnSpc>
                      <a:spcPts val="1763"/>
                    </a:lnSpc>
                  </a:pPr>
                  <a:endParaRPr lang="en-US" altLang="ja-JP" sz="979" b="1" kern="100" dirty="0">
                    <a:latin typeface="Meiryo UI"/>
                    <a:ea typeface="ＭＳ 明朝"/>
                    <a:cs typeface="Times New Roman"/>
                  </a:endParaRPr>
                </a:p>
                <a:p>
                  <a:pPr algn="just">
                    <a:lnSpc>
                      <a:spcPts val="1763"/>
                    </a:lnSpc>
                  </a:pPr>
                  <a:endParaRPr lang="en-US" altLang="ja-JP" sz="979" b="1" kern="100" dirty="0">
                    <a:latin typeface="Meiryo UI"/>
                    <a:ea typeface="ＭＳ 明朝"/>
                    <a:cs typeface="Times New Roman"/>
                  </a:endParaRPr>
                </a:p>
                <a:p>
                  <a:pPr algn="just">
                    <a:lnSpc>
                      <a:spcPts val="1763"/>
                    </a:lnSpc>
                  </a:pPr>
                  <a:endParaRPr lang="en-US" sz="979" b="1" kern="100" dirty="0">
                    <a:latin typeface="Meiryo UI"/>
                    <a:ea typeface="ＭＳ 明朝"/>
                    <a:cs typeface="Times New Roman"/>
                  </a:endParaRPr>
                </a:p>
              </p:txBody>
            </p:sp>
            <p:cxnSp>
              <p:nvCxnSpPr>
                <p:cNvPr id="63" name="直線コネクタ 62">
                  <a:extLst>
                    <a:ext uri="{FF2B5EF4-FFF2-40B4-BE49-F238E27FC236}">
                      <a16:creationId xmlns:a16="http://schemas.microsoft.com/office/drawing/2014/main" id="{7D87A583-F66C-F7A4-F598-454B6AC1B5E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272007" y="11933140"/>
                  <a:ext cx="0" cy="649320"/>
                </a:xfrm>
                <a:prstGeom prst="line">
                  <a:avLst/>
                </a:prstGeom>
                <a:ln>
                  <a:solidFill>
                    <a:srgbClr val="00329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9" name="テキスト ボックス 78">
                  <a:extLst>
                    <a:ext uri="{FF2B5EF4-FFF2-40B4-BE49-F238E27FC236}">
                      <a16:creationId xmlns:a16="http://schemas.microsoft.com/office/drawing/2014/main" id="{76312F07-0825-C3FB-2000-18B2F0933800}"/>
                    </a:ext>
                  </a:extLst>
                </p:cNvPr>
                <p:cNvSpPr txBox="1"/>
                <p:nvPr/>
              </p:nvSpPr>
              <p:spPr>
                <a:xfrm>
                  <a:off x="4359489" y="12727394"/>
                  <a:ext cx="2168868" cy="17086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816" b="1" dirty="0">
                      <a:solidFill>
                        <a:srgbClr val="FF0000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※</a:t>
                  </a:r>
                  <a:r>
                    <a:rPr kumimoji="1" lang="ja-JP" altLang="en-US" sz="816" b="1" u="sng" dirty="0">
                      <a:solidFill>
                        <a:srgbClr val="FF0000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申込〆切 </a:t>
                  </a:r>
                  <a:r>
                    <a:rPr kumimoji="1" lang="en-US" altLang="ja-JP" sz="816" b="1" u="sng" dirty="0">
                      <a:solidFill>
                        <a:srgbClr val="FF0000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:</a:t>
                  </a:r>
                  <a:r>
                    <a:rPr kumimoji="1" lang="ja-JP" altLang="en-US" sz="816" b="1" u="sng" dirty="0">
                      <a:solidFill>
                        <a:srgbClr val="FF0000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 講座開始の</a:t>
                  </a:r>
                  <a:r>
                    <a:rPr kumimoji="1" lang="en-US" altLang="ja-JP" sz="816" b="1" u="sng" dirty="0">
                      <a:solidFill>
                        <a:srgbClr val="FF0000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1</a:t>
                  </a:r>
                  <a:r>
                    <a:rPr kumimoji="1" lang="ja-JP" altLang="en-US" sz="816" b="1" u="sng" dirty="0">
                      <a:solidFill>
                        <a:srgbClr val="FF0000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時間前まで</a:t>
                  </a:r>
                </a:p>
              </p:txBody>
            </p:sp>
            <p:sp>
              <p:nvSpPr>
                <p:cNvPr id="81" name="テキスト ボックス 80">
                  <a:extLst>
                    <a:ext uri="{FF2B5EF4-FFF2-40B4-BE49-F238E27FC236}">
                      <a16:creationId xmlns:a16="http://schemas.microsoft.com/office/drawing/2014/main" id="{57495014-C0FB-E7AB-2ABA-601C9F0593CA}"/>
                    </a:ext>
                  </a:extLst>
                </p:cNvPr>
                <p:cNvSpPr txBox="1"/>
                <p:nvPr/>
              </p:nvSpPr>
              <p:spPr>
                <a:xfrm>
                  <a:off x="3798921" y="12596534"/>
                  <a:ext cx="2975845" cy="21118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1150" b="1" dirty="0"/>
                    <a:t>参加費：</a:t>
                  </a:r>
                  <a:r>
                    <a:rPr kumimoji="1" lang="en-US" altLang="ja-JP" sz="1150" b="1" dirty="0"/>
                    <a:t>1,000</a:t>
                  </a:r>
                  <a:r>
                    <a:rPr kumimoji="1" lang="ja-JP" altLang="en-US" sz="1150" b="1" dirty="0"/>
                    <a:t>円（会場・オンライン）</a:t>
                  </a:r>
                  <a:r>
                    <a:rPr kumimoji="1" lang="en-US" altLang="ja-JP" sz="1150" b="1" dirty="0"/>
                    <a:t> </a:t>
                  </a:r>
                  <a:r>
                    <a:rPr kumimoji="1" lang="ja-JP" altLang="en-US" sz="1150" b="1" dirty="0"/>
                    <a:t> </a:t>
                  </a:r>
                  <a:endParaRPr kumimoji="1" lang="ja-JP" altLang="en-US" sz="1150" b="1" dirty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82" name="四角形: 角を丸くする 81">
                  <a:extLst>
                    <a:ext uri="{FF2B5EF4-FFF2-40B4-BE49-F238E27FC236}">
                      <a16:creationId xmlns:a16="http://schemas.microsoft.com/office/drawing/2014/main" id="{D432ACFE-E999-D15A-ACCE-396FFBD9C054}"/>
                    </a:ext>
                  </a:extLst>
                </p:cNvPr>
                <p:cNvSpPr/>
                <p:nvPr/>
              </p:nvSpPr>
              <p:spPr>
                <a:xfrm>
                  <a:off x="4090770" y="11965071"/>
                  <a:ext cx="970177" cy="216000"/>
                </a:xfrm>
                <a:prstGeom prst="roundRect">
                  <a:avLst>
                    <a:gd name="adj" fmla="val 5671"/>
                  </a:avLst>
                </a:prstGeom>
                <a:noFill/>
                <a:ln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t" anchorCtr="0"/>
                <a:lstStyle/>
                <a:p>
                  <a:pPr algn="ctr"/>
                  <a:r>
                    <a:rPr kumimoji="1" lang="ja-JP" altLang="en-US" sz="907" b="1" dirty="0">
                      <a:solidFill>
                        <a:srgbClr val="FF0000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会場</a:t>
                  </a:r>
                  <a:r>
                    <a:rPr kumimoji="1" lang="ja-JP" altLang="en-US" sz="907" b="1" dirty="0">
                      <a:solidFill>
                        <a:schemeClr val="tx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参加申込</a:t>
                  </a:r>
                  <a:endParaRPr kumimoji="1" lang="en-US" altLang="ja-JP" sz="907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83" name="四角形: 角を丸くする 52">
                  <a:extLst>
                    <a:ext uri="{FF2B5EF4-FFF2-40B4-BE49-F238E27FC236}">
                      <a16:creationId xmlns:a16="http://schemas.microsoft.com/office/drawing/2014/main" id="{4E692548-7C7F-CA3A-DC8F-661247502913}"/>
                    </a:ext>
                  </a:extLst>
                </p:cNvPr>
                <p:cNvSpPr/>
                <p:nvPr/>
              </p:nvSpPr>
              <p:spPr>
                <a:xfrm>
                  <a:off x="5348037" y="11961743"/>
                  <a:ext cx="1408468" cy="216000"/>
                </a:xfrm>
                <a:prstGeom prst="roundRect">
                  <a:avLst>
                    <a:gd name="adj" fmla="val 5671"/>
                  </a:avLst>
                </a:prstGeom>
                <a:noFill/>
                <a:ln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t" anchorCtr="0"/>
                <a:lstStyle/>
                <a:p>
                  <a:pPr algn="ctr"/>
                  <a:r>
                    <a:rPr kumimoji="1" lang="ja-JP" altLang="en-US" sz="907" b="1" dirty="0">
                      <a:solidFill>
                        <a:srgbClr val="FF0000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オンライン</a:t>
                  </a:r>
                  <a:r>
                    <a:rPr kumimoji="1" lang="ja-JP" altLang="en-US" sz="907" b="1" dirty="0">
                      <a:solidFill>
                        <a:schemeClr val="tx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参加申込</a:t>
                  </a:r>
                  <a:endParaRPr kumimoji="1" lang="en-US" altLang="ja-JP" sz="907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</p:grpSp>
          <p:cxnSp>
            <p:nvCxnSpPr>
              <p:cNvPr id="61" name="直線コネクタ 60">
                <a:extLst>
                  <a:ext uri="{FF2B5EF4-FFF2-40B4-BE49-F238E27FC236}">
                    <a16:creationId xmlns:a16="http://schemas.microsoft.com/office/drawing/2014/main" id="{F4CA7CD8-E6E7-4362-0A65-775E47BF932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758872" y="12582292"/>
                <a:ext cx="2996067" cy="4360"/>
              </a:xfrm>
              <a:prstGeom prst="line">
                <a:avLst/>
              </a:prstGeom>
              <a:ln>
                <a:solidFill>
                  <a:srgbClr val="00329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927AF3F-42D7-77EB-DF9D-248E50068F0E}"/>
              </a:ext>
            </a:extLst>
          </p:cNvPr>
          <p:cNvSpPr/>
          <p:nvPr/>
        </p:nvSpPr>
        <p:spPr>
          <a:xfrm>
            <a:off x="77185" y="8697629"/>
            <a:ext cx="3410266" cy="1188000"/>
          </a:xfrm>
          <a:prstGeom prst="rect">
            <a:avLst/>
          </a:prstGeom>
          <a:noFill/>
          <a:ln w="254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BB738B5C-A302-E437-90D7-89613220F2B7}"/>
              </a:ext>
            </a:extLst>
          </p:cNvPr>
          <p:cNvSpPr txBox="1"/>
          <p:nvPr/>
        </p:nvSpPr>
        <p:spPr>
          <a:xfrm>
            <a:off x="109561" y="70010"/>
            <a:ext cx="3605847" cy="468000"/>
          </a:xfrm>
          <a:prstGeom prst="rect">
            <a:avLst/>
          </a:prstGeom>
          <a:solidFill>
            <a:srgbClr val="002060"/>
          </a:solidFill>
        </p:spPr>
        <p:txBody>
          <a:bodyPr wrap="square" rtlCol="0" anchor="ctr">
            <a:spAutoFit/>
          </a:bodyPr>
          <a:lstStyle/>
          <a:p>
            <a:endParaRPr kumimoji="1" lang="en-US" altLang="ja-JP" sz="2000" dirty="0">
              <a:solidFill>
                <a:schemeClr val="bg1"/>
              </a:solidFill>
              <a:highlight>
                <a:srgbClr val="0000FF"/>
              </a:highligh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548FF53-BC53-2354-AD7A-3F87504A891B}"/>
              </a:ext>
            </a:extLst>
          </p:cNvPr>
          <p:cNvSpPr txBox="1"/>
          <p:nvPr/>
        </p:nvSpPr>
        <p:spPr>
          <a:xfrm>
            <a:off x="340374" y="103729"/>
            <a:ext cx="3179190" cy="430887"/>
          </a:xfrm>
          <a:prstGeom prst="rect">
            <a:avLst/>
          </a:prstGeom>
          <a:solidFill>
            <a:srgbClr val="002060"/>
          </a:solidFill>
        </p:spPr>
        <p:txBody>
          <a:bodyPr wrap="square" rtlCol="0" anchor="ctr">
            <a:spAutoFit/>
          </a:bodyPr>
          <a:lstStyle/>
          <a:p>
            <a:r>
              <a:rPr kumimoji="1" lang="ja-JP" altLang="en-US" sz="2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新宿</a:t>
            </a:r>
            <a:r>
              <a:rPr kumimoji="1" lang="en-US" altLang="ja-JP" sz="2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NPO</a:t>
            </a:r>
            <a:r>
              <a:rPr kumimoji="1" lang="ja-JP" altLang="en-US" sz="2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活動基礎講座</a:t>
            </a:r>
            <a:endParaRPr kumimoji="1" lang="en-US" altLang="ja-JP" sz="2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EFE3700E-C4D7-B16C-F5C4-0A02BD3C1D5B}"/>
              </a:ext>
            </a:extLst>
          </p:cNvPr>
          <p:cNvSpPr txBox="1"/>
          <p:nvPr/>
        </p:nvSpPr>
        <p:spPr>
          <a:xfrm>
            <a:off x="890071" y="5895314"/>
            <a:ext cx="4637636" cy="49090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3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新宿区立新宿</a:t>
            </a:r>
            <a:r>
              <a:rPr lang="en-US" altLang="ja-JP" sz="1403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NPO</a:t>
            </a:r>
            <a:r>
              <a:rPr lang="ja-JP" altLang="en-US" sz="1403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協働推進センター　</a:t>
            </a:r>
            <a:r>
              <a:rPr lang="en-US" altLang="ja-JP" sz="1403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501</a:t>
            </a:r>
            <a:r>
              <a:rPr lang="ja-JP" altLang="en-US" sz="1403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会議室</a:t>
            </a:r>
            <a:endParaRPr kumimoji="1" lang="en-US" altLang="ja-JP" sz="1403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079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（新宿区高田馬場</a:t>
            </a:r>
            <a:r>
              <a:rPr kumimoji="1" lang="en-US" altLang="ja-JP" sz="1079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4-36-12</a:t>
            </a:r>
            <a:r>
              <a:rPr kumimoji="1" lang="ja-JP" altLang="en-US" sz="1079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r>
              <a:rPr lang="en-US" altLang="ja-JP" sz="1079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lang="ja-JP" altLang="en-US" sz="1187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</a:t>
            </a:r>
            <a:endParaRPr kumimoji="1" lang="en-US" altLang="ja-JP" sz="151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1D3262DE-91D8-407B-29FA-45C5418CDCE5}"/>
              </a:ext>
            </a:extLst>
          </p:cNvPr>
          <p:cNvSpPr txBox="1"/>
          <p:nvPr/>
        </p:nvSpPr>
        <p:spPr>
          <a:xfrm>
            <a:off x="838471" y="8363391"/>
            <a:ext cx="20286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1,000</a:t>
            </a:r>
            <a:r>
              <a: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円 </a:t>
            </a:r>
            <a:r>
              <a:rPr kumimoji="1" lang="en-US" altLang="ja-JP" sz="10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0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資料代等</a:t>
            </a:r>
            <a:r>
              <a:rPr kumimoji="1" lang="en-US" altLang="ja-JP" sz="10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kumimoji="1" lang="ja-JP" altLang="en-US" sz="1187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E91A3083-9272-2BB1-AD4A-50B8D8F880BA}"/>
              </a:ext>
            </a:extLst>
          </p:cNvPr>
          <p:cNvSpPr txBox="1"/>
          <p:nvPr/>
        </p:nvSpPr>
        <p:spPr>
          <a:xfrm>
            <a:off x="3529561" y="8346376"/>
            <a:ext cx="20411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会場</a:t>
            </a:r>
            <a:r>
              <a:rPr kumimoji="1" lang="en-US" altLang="ja-JP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r>
              <a:rPr kumimoji="1" lang="ja-JP" altLang="en-US" sz="10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（先着順）　　</a:t>
            </a:r>
            <a:endParaRPr kumimoji="1" lang="en-US" altLang="ja-JP" sz="105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E3C4B4BB-8FB8-5C22-C188-3B7696DDFF8C}"/>
              </a:ext>
            </a:extLst>
          </p:cNvPr>
          <p:cNvSpPr txBox="1"/>
          <p:nvPr/>
        </p:nvSpPr>
        <p:spPr>
          <a:xfrm>
            <a:off x="4937071" y="8365992"/>
            <a:ext cx="30920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オンライン</a:t>
            </a:r>
            <a:r>
              <a:rPr kumimoji="1" lang="en-US" altLang="ja-JP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(Zoom)</a:t>
            </a:r>
            <a:r>
              <a: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参加</a:t>
            </a:r>
            <a:r>
              <a:rPr kumimoji="1" lang="en-US" altLang="ja-JP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40</a:t>
            </a:r>
            <a:r>
              <a: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r>
              <a:rPr kumimoji="1" lang="ja-JP" altLang="en-US" sz="1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0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105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FCD63FB6-F08E-1D53-6F80-53294CCE32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8847" y="6733311"/>
            <a:ext cx="1060714" cy="1260000"/>
          </a:xfrm>
          <a:prstGeom prst="rect">
            <a:avLst/>
          </a:prstGeom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97C39B2-10AC-BF8D-A592-2BF565572D74}"/>
              </a:ext>
            </a:extLst>
          </p:cNvPr>
          <p:cNvSpPr txBox="1"/>
          <p:nvPr/>
        </p:nvSpPr>
        <p:spPr>
          <a:xfrm>
            <a:off x="852945" y="5283500"/>
            <a:ext cx="3259295" cy="6901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95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endParaRPr lang="en-US" altLang="ja-JP" sz="1295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943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511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2025</a:t>
            </a:r>
            <a:r>
              <a:rPr lang="en-US" altLang="ja-JP" sz="2159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lang="en-US" altLang="ja-JP" sz="259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4/17</a:t>
            </a:r>
            <a:r>
              <a:rPr lang="ja-JP" altLang="en-US" sz="2159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（木）</a:t>
            </a:r>
            <a:endParaRPr lang="en-US" altLang="ja-JP" sz="1943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319A4EC5-65AF-77B9-9F04-51055ADE6BDF}"/>
              </a:ext>
            </a:extLst>
          </p:cNvPr>
          <p:cNvSpPr txBox="1"/>
          <p:nvPr/>
        </p:nvSpPr>
        <p:spPr>
          <a:xfrm>
            <a:off x="3243180" y="5541790"/>
            <a:ext cx="1970918" cy="358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727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18:45</a:t>
            </a:r>
            <a:r>
              <a:rPr lang="ja-JP" altLang="en-US" sz="1727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727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20:45</a:t>
            </a:r>
            <a:endParaRPr kumimoji="1" lang="ja-JP" altLang="en-US" sz="1727" dirty="0">
              <a:solidFill>
                <a:srgbClr val="002060"/>
              </a:solidFill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91C49884-29C9-B33D-A4CF-0466E682CFF9}"/>
              </a:ext>
            </a:extLst>
          </p:cNvPr>
          <p:cNvSpPr txBox="1"/>
          <p:nvPr/>
        </p:nvSpPr>
        <p:spPr>
          <a:xfrm>
            <a:off x="19173" y="10015703"/>
            <a:ext cx="6909730" cy="777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2025</a:t>
            </a:r>
            <a:r>
              <a:rPr kumimoji="1" lang="ja-JP" altLang="en-US" sz="115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年度の</a:t>
            </a:r>
            <a:r>
              <a:rPr kumimoji="1" lang="en-US" altLang="ja-JP" sz="115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｢</a:t>
            </a:r>
            <a:r>
              <a:rPr kumimoji="1" lang="ja-JP" altLang="en-US" sz="115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新宿</a:t>
            </a:r>
            <a:r>
              <a:rPr kumimoji="1" lang="en-US" altLang="ja-JP" sz="115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NPO</a:t>
            </a:r>
            <a:r>
              <a:rPr kumimoji="1" lang="ja-JP" altLang="en-US" sz="115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活動基礎講座</a:t>
            </a:r>
            <a:r>
              <a:rPr kumimoji="1" lang="en-US" altLang="ja-JP" sz="115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｣</a:t>
            </a:r>
            <a:r>
              <a:rPr kumimoji="1" lang="ja-JP" altLang="en-US" sz="115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kumimoji="1" lang="en-US" altLang="ja-JP" sz="115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24</a:t>
            </a:r>
            <a:r>
              <a:rPr kumimoji="1" lang="ja-JP" altLang="en-US" sz="115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回開催予定。詳しくは</a:t>
            </a:r>
            <a:r>
              <a:rPr kumimoji="1" lang="en-US" altLang="ja-JP" sz="115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QR</a:t>
            </a:r>
            <a:r>
              <a:rPr kumimoji="1" lang="ja-JP" altLang="en-US" sz="115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コードでご確認ください</a:t>
            </a:r>
            <a:endParaRPr kumimoji="1" lang="en-US" altLang="ja-JP" sz="115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講座・イベントは変更・延期又は中止する場合がございます。最新の情報につきましては、</a:t>
            </a:r>
          </a:p>
          <a:p>
            <a:r>
              <a:rPr kumimoji="1"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当センター</a:t>
            </a:r>
            <a:r>
              <a:rPr kumimoji="1" lang="en-US" altLang="ja-JP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HP</a:t>
            </a:r>
            <a:r>
              <a:rPr kumimoji="1"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をご覧ください。</a:t>
            </a:r>
            <a:r>
              <a:rPr kumimoji="1" lang="en-US" altLang="ja-JP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https://snponet.net</a:t>
            </a:r>
          </a:p>
          <a:p>
            <a:endParaRPr kumimoji="1" lang="en-US" altLang="ja-JP" sz="11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9E16C67E-3D6E-B4D2-2342-886853BB16F4}"/>
              </a:ext>
            </a:extLst>
          </p:cNvPr>
          <p:cNvSpPr txBox="1"/>
          <p:nvPr/>
        </p:nvSpPr>
        <p:spPr>
          <a:xfrm>
            <a:off x="850430" y="8054321"/>
            <a:ext cx="6674422" cy="291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95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NPO</a:t>
            </a:r>
            <a:r>
              <a:rPr kumimoji="1" lang="ja-JP" altLang="en-US" sz="1295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について知りたい、興味のある方。社会貢献活動をされている方。</a:t>
            </a:r>
            <a:endParaRPr kumimoji="1" lang="en-US" altLang="ja-JP" sz="1295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46B352A7-6BA4-38F9-E282-6241D5C8E00E}"/>
              </a:ext>
            </a:extLst>
          </p:cNvPr>
          <p:cNvSpPr/>
          <p:nvPr/>
        </p:nvSpPr>
        <p:spPr>
          <a:xfrm>
            <a:off x="62262" y="6723994"/>
            <a:ext cx="2431036" cy="1260000"/>
          </a:xfrm>
          <a:prstGeom prst="rect">
            <a:avLst/>
          </a:prstGeom>
          <a:solidFill>
            <a:srgbClr val="FEE6F1"/>
          </a:solidFill>
          <a:ln w="127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受講したらこれがわかる</a:t>
            </a:r>
            <a:r>
              <a:rPr kumimoji="1" lang="en-US" altLang="ja-JP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!</a:t>
            </a:r>
          </a:p>
          <a:p>
            <a:endParaRPr kumimoji="1" lang="en-US" altLang="ja-JP" sz="3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en-US" altLang="ja-JP" sz="1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NPO</a:t>
            </a:r>
            <a:r>
              <a:rPr kumimoji="1" lang="ja-JP" altLang="en-US" sz="1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とは</a:t>
            </a:r>
            <a:endParaRPr kumimoji="1" lang="en-US" altLang="ja-JP" sz="1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・特定非営利活動法人</a:t>
            </a:r>
            <a:r>
              <a:rPr kumimoji="1" lang="en-US" altLang="ja-JP" sz="1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(NPO</a:t>
            </a:r>
            <a:r>
              <a:rPr kumimoji="1" lang="ja-JP" altLang="en-US" sz="1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法人</a:t>
            </a:r>
            <a:r>
              <a:rPr kumimoji="1" lang="en-US" altLang="ja-JP" sz="1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kumimoji="1" lang="ja-JP" altLang="en-US" sz="1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とは</a:t>
            </a:r>
            <a:endParaRPr kumimoji="1" lang="en-US" altLang="ja-JP" sz="1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en-US" altLang="ja-JP" sz="1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NPO</a:t>
            </a:r>
            <a:r>
              <a:rPr kumimoji="1" lang="ja-JP" altLang="en-US" sz="1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法人のメリット・デメリット</a:t>
            </a:r>
            <a:endParaRPr kumimoji="1" lang="en-US" altLang="ja-JP" sz="1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・社会性、公益性の捉え方</a:t>
            </a:r>
            <a:endParaRPr kumimoji="1" lang="en-US" altLang="ja-JP" sz="1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・認定</a:t>
            </a:r>
            <a:r>
              <a:rPr kumimoji="1" lang="en-US" altLang="ja-JP" sz="1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NPO</a:t>
            </a:r>
            <a:r>
              <a:rPr kumimoji="1" lang="ja-JP" altLang="en-US" sz="1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法人の仕組み　　　等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4FD34395-3D5A-42FD-6BDD-2D840E535A78}"/>
              </a:ext>
            </a:extLst>
          </p:cNvPr>
          <p:cNvSpPr txBox="1"/>
          <p:nvPr/>
        </p:nvSpPr>
        <p:spPr>
          <a:xfrm>
            <a:off x="3525269" y="6725716"/>
            <a:ext cx="3887202" cy="1260000"/>
          </a:xfrm>
          <a:prstGeom prst="rect">
            <a:avLst/>
          </a:prstGeom>
          <a:solidFill>
            <a:srgbClr val="FEE6F1"/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 wrap="square" lIns="110233" tIns="55116" rIns="110233" bIns="55116" rtlCol="0">
            <a:spAutoFit/>
          </a:bodyPr>
          <a:lstStyle/>
          <a:p>
            <a:r>
              <a:rPr lang="ja-JP" altLang="en-US" sz="1100" kern="1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＜講師紹介＞</a:t>
            </a:r>
            <a:endParaRPr lang="en-US" altLang="ja-JP" sz="1100" kern="1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100" kern="1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1998</a:t>
            </a:r>
            <a:r>
              <a:rPr lang="ja-JP" altLang="ja-JP" sz="1100" kern="1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100" kern="1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NPO</a:t>
            </a:r>
            <a:r>
              <a:rPr lang="ja-JP" altLang="ja-JP" sz="1100" kern="1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法の制定をきっかけに</a:t>
            </a:r>
            <a:r>
              <a:rPr lang="ja-JP" altLang="en-US" sz="1100" kern="1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、藤沢市</a:t>
            </a:r>
            <a:r>
              <a:rPr lang="ja-JP" altLang="ja-JP" sz="1100" kern="1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民活動推進連絡会の創設に</a:t>
            </a:r>
            <a:r>
              <a:rPr lang="ja-JP" altLang="en-US" sz="1100" kern="1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参画。</a:t>
            </a:r>
            <a:r>
              <a:rPr lang="en-US" altLang="ja-JP" sz="1100" kern="1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2001</a:t>
            </a:r>
            <a:r>
              <a:rPr lang="ja-JP" altLang="ja-JP" sz="1100" kern="1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年～</a:t>
            </a:r>
            <a:r>
              <a:rPr lang="en-US" altLang="ja-JP" sz="1100" kern="1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2013</a:t>
            </a:r>
            <a:r>
              <a:rPr lang="ja-JP" altLang="ja-JP" sz="1100" kern="1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年藤沢市の</a:t>
            </a:r>
            <a:r>
              <a:rPr lang="en-US" altLang="ja-JP" sz="1100" kern="1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NPO</a:t>
            </a:r>
            <a:r>
              <a:rPr lang="ja-JP" altLang="ja-JP" sz="1100" kern="1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支援センターのセンター長を務める</a:t>
            </a:r>
            <a:r>
              <a:rPr lang="ja-JP" altLang="en-US" sz="1100" kern="1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r>
              <a:rPr lang="en-US" altLang="ja-JP" sz="1100" kern="1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NPO</a:t>
            </a:r>
            <a:r>
              <a:rPr lang="ja-JP" altLang="ja-JP" sz="1100" kern="1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支援の在り方を柱に、情報収集と発信を進</a:t>
            </a:r>
            <a:r>
              <a:rPr lang="ja-JP" altLang="en-US" sz="1100" kern="1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め、</a:t>
            </a:r>
            <a:r>
              <a:rPr lang="en-US" altLang="ja-JP" sz="1100" kern="1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NPO</a:t>
            </a:r>
            <a:r>
              <a:rPr lang="ja-JP" altLang="en-US" sz="1100" kern="1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を中心とした非営利組織のマネジメント支援、ソーシャルビジネスの起業支援</a:t>
            </a:r>
            <a:r>
              <a:rPr lang="en-US" altLang="ja-JP" sz="1100" kern="1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NPO</a:t>
            </a:r>
            <a:r>
              <a:rPr lang="ja-JP" altLang="en-US" sz="1100" kern="1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と他セクターとの連携支援に取り組んでいる。</a:t>
            </a:r>
            <a:endParaRPr lang="ja-JP" altLang="en-US" sz="11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0297667F-09B6-5D95-E46E-A9E88DDF719F}"/>
              </a:ext>
            </a:extLst>
          </p:cNvPr>
          <p:cNvSpPr txBox="1"/>
          <p:nvPr/>
        </p:nvSpPr>
        <p:spPr>
          <a:xfrm>
            <a:off x="6401940" y="11673"/>
            <a:ext cx="936000" cy="65276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ts val="5875"/>
              </a:lnSpc>
            </a:pPr>
            <a:r>
              <a:rPr kumimoji="1" lang="ja-JP" altLang="en-US" sz="3000" b="1" dirty="0">
                <a:ln w="12700">
                  <a:noFill/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ＮＰＯについて学ぼう！</a:t>
            </a:r>
            <a:endParaRPr kumimoji="1" lang="en-US" altLang="ja-JP" sz="3000" b="1" dirty="0">
              <a:ln w="12700">
                <a:noFill/>
                <a:prstDash val="solid"/>
              </a:ln>
              <a:solidFill>
                <a:schemeClr val="accent6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5875"/>
              </a:lnSpc>
            </a:pPr>
            <a:endParaRPr kumimoji="1" lang="ja-JP" altLang="en-US" sz="3600" b="1" dirty="0">
              <a:ln w="12700">
                <a:noFill/>
                <a:prstDash val="solid"/>
              </a:ln>
              <a:solidFill>
                <a:schemeClr val="accent6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6E7AF00E-E154-78E1-75B3-19D9B7CAE027}"/>
              </a:ext>
            </a:extLst>
          </p:cNvPr>
          <p:cNvSpPr txBox="1"/>
          <p:nvPr/>
        </p:nvSpPr>
        <p:spPr>
          <a:xfrm>
            <a:off x="6148121" y="26669"/>
            <a:ext cx="1697901" cy="7462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ts val="5875"/>
              </a:lnSpc>
            </a:pPr>
            <a:r>
              <a:rPr kumimoji="1" lang="ja-JP" altLang="en-US" sz="3000" b="1" dirty="0">
                <a:ln w="12700">
                  <a:noFill/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身近な問題や社会問題を解決していく</a:t>
            </a:r>
            <a:endParaRPr kumimoji="1" lang="en-US" altLang="ja-JP" sz="3000" b="1" dirty="0">
              <a:ln w="12700">
                <a:noFill/>
                <a:prstDash val="solid"/>
              </a:ln>
              <a:solidFill>
                <a:schemeClr val="accent6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5875"/>
              </a:lnSpc>
            </a:pPr>
            <a:endParaRPr kumimoji="1" lang="ja-JP" altLang="en-US" sz="3600" b="1" dirty="0">
              <a:ln w="12700">
                <a:noFill/>
                <a:prstDash val="solid"/>
              </a:ln>
              <a:solidFill>
                <a:schemeClr val="accent6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B3BCA124-A977-B675-C5BD-32BD8B7CF4C5}"/>
              </a:ext>
            </a:extLst>
          </p:cNvPr>
          <p:cNvSpPr txBox="1"/>
          <p:nvPr/>
        </p:nvSpPr>
        <p:spPr>
          <a:xfrm>
            <a:off x="874876" y="6309786"/>
            <a:ext cx="2804973" cy="358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727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手塚 明美 氏</a:t>
            </a:r>
            <a:endParaRPr kumimoji="1" lang="en-US" altLang="ja-JP" sz="1187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B4560113-880D-76E0-4196-7E0103CED62A}"/>
              </a:ext>
            </a:extLst>
          </p:cNvPr>
          <p:cNvSpPr txBox="1"/>
          <p:nvPr/>
        </p:nvSpPr>
        <p:spPr>
          <a:xfrm>
            <a:off x="2322014" y="6364171"/>
            <a:ext cx="50544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認定</a:t>
            </a:r>
            <a:r>
              <a:rPr lang="en-US" altLang="ja-JP" sz="12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NPO</a:t>
            </a:r>
            <a:r>
              <a:rPr lang="ja-JP" altLang="en-US" sz="12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法人 藤沢市民活動推進機構　理事長　</a:t>
            </a:r>
            <a:endParaRPr lang="en-US" altLang="ja-JP" sz="12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71" name="Picture 6" descr="ふんわり桜マーク | 無料イラスト素材｜素材ラボ">
            <a:extLst>
              <a:ext uri="{FF2B5EF4-FFF2-40B4-BE49-F238E27FC236}">
                <a16:creationId xmlns:a16="http://schemas.microsoft.com/office/drawing/2014/main" id="{A09D93C5-8CF9-FEB1-2C40-E89A0847C94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3125" b="55937" l="54375" r="84375">
                        <a14:foregroundMark x1="71094" y1="34531" x2="79844" y2="33125"/>
                        <a14:foregroundMark x1="79844" y1="33125" x2="79995" y2="33252"/>
                        <a14:foregroundMark x1="68906" y1="52656" x2="78594" y2="50469"/>
                        <a14:foregroundMark x1="78594" y1="50469" x2="84219" y2="45000"/>
                        <a14:foregroundMark x1="84219" y1="45000" x2="84531" y2="43906"/>
                        <a14:foregroundMark x1="77096" y1="52969" x2="80246" y2="52500"/>
                        <a14:foregroundMark x1="75000" y1="53281" x2="77096" y2="52969"/>
                        <a14:foregroundMark x1="56563" y1="47656" x2="56563" y2="52031"/>
                        <a14:foregroundMark x1="56563" y1="46094" x2="54531" y2="51719"/>
                        <a14:foregroundMark x1="60000" y1="54219" x2="70625" y2="55937"/>
                        <a14:backgroundMark x1="79844" y1="33438" x2="82031" y2="34219"/>
                        <a14:backgroundMark x1="82188" y1="34375" x2="84219" y2="35781"/>
                        <a14:backgroundMark x1="79688" y1="32969" x2="79688" y2="32969"/>
                        <a14:backgroundMark x1="79844" y1="33281" x2="79844" y2="33281"/>
                        <a14:backgroundMark x1="81719" y1="52188" x2="80781" y2="52969"/>
                        <a14:backgroundMark x1="83438" y1="52031" x2="82031" y2="52812"/>
                        <a14:backgroundMark x1="80313" y1="52500" x2="80313" y2="52500"/>
                        <a14:backgroundMark x1="80000" y1="52969" x2="80000" y2="52969"/>
                      </a14:backgroundRemoval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3719" t="32424" r="14872" b="42253"/>
          <a:stretch/>
        </p:blipFill>
        <p:spPr bwMode="auto">
          <a:xfrm rot="15205338">
            <a:off x="133705" y="3156373"/>
            <a:ext cx="1358375" cy="1095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6" descr="ふんわり桜マーク | 無料イラスト素材｜素材ラボ">
            <a:extLst>
              <a:ext uri="{FF2B5EF4-FFF2-40B4-BE49-F238E27FC236}">
                <a16:creationId xmlns:a16="http://schemas.microsoft.com/office/drawing/2014/main" id="{F05E0A4A-EBE1-8E9C-B81E-76BC502C38C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3125" b="55937" l="54375" r="84375">
                        <a14:foregroundMark x1="71094" y1="34531" x2="79844" y2="33125"/>
                        <a14:foregroundMark x1="79844" y1="33125" x2="79995" y2="33252"/>
                        <a14:foregroundMark x1="68906" y1="52656" x2="78594" y2="50469"/>
                        <a14:foregroundMark x1="78594" y1="50469" x2="84219" y2="45000"/>
                        <a14:foregroundMark x1="84219" y1="45000" x2="84531" y2="43906"/>
                        <a14:foregroundMark x1="77096" y1="52969" x2="80246" y2="52500"/>
                        <a14:foregroundMark x1="75000" y1="53281" x2="77096" y2="52969"/>
                        <a14:foregroundMark x1="56563" y1="47656" x2="56563" y2="52031"/>
                        <a14:foregroundMark x1="56563" y1="46094" x2="54531" y2="51719"/>
                        <a14:foregroundMark x1="60000" y1="54219" x2="70625" y2="55937"/>
                        <a14:backgroundMark x1="79844" y1="33438" x2="82031" y2="34219"/>
                        <a14:backgroundMark x1="82188" y1="34375" x2="84219" y2="35781"/>
                        <a14:backgroundMark x1="79688" y1="32969" x2="79688" y2="32969"/>
                        <a14:backgroundMark x1="79844" y1="33281" x2="79844" y2="33281"/>
                        <a14:backgroundMark x1="81719" y1="52188" x2="80781" y2="52969"/>
                        <a14:backgroundMark x1="83438" y1="52031" x2="82031" y2="52812"/>
                        <a14:backgroundMark x1="80313" y1="52500" x2="80313" y2="52500"/>
                        <a14:backgroundMark x1="80000" y1="52969" x2="80000" y2="52969"/>
                      </a14:backgroundRemoval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3719" t="32711" r="15068" b="42253"/>
          <a:stretch/>
        </p:blipFill>
        <p:spPr bwMode="auto">
          <a:xfrm rot="11648650">
            <a:off x="26812" y="4203077"/>
            <a:ext cx="1552670" cy="124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A56B83B9-D137-0FF6-2FE6-E11D94D2A9D1}"/>
              </a:ext>
            </a:extLst>
          </p:cNvPr>
          <p:cNvSpPr txBox="1"/>
          <p:nvPr/>
        </p:nvSpPr>
        <p:spPr>
          <a:xfrm>
            <a:off x="350594" y="3432420"/>
            <a:ext cx="98628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5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NPO</a:t>
            </a:r>
            <a:r>
              <a:rPr kumimoji="1" lang="ja-JP" altLang="en-US" sz="125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って</a:t>
            </a:r>
          </a:p>
          <a:p>
            <a:r>
              <a:rPr kumimoji="1" lang="ja-JP" altLang="en-US" sz="125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何だろう？</a:t>
            </a: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638B904-66EC-CBBA-69CE-B8118588936F}"/>
              </a:ext>
            </a:extLst>
          </p:cNvPr>
          <p:cNvSpPr txBox="1"/>
          <p:nvPr/>
        </p:nvSpPr>
        <p:spPr>
          <a:xfrm>
            <a:off x="267466" y="4604178"/>
            <a:ext cx="119024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5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法人化すると何が違うの？</a:t>
            </a:r>
          </a:p>
        </p:txBody>
      </p:sp>
      <p:pic>
        <p:nvPicPr>
          <p:cNvPr id="77" name="Picture 6" descr="ふんわり桜マーク | 無料イラスト素材｜素材ラボ">
            <a:extLst>
              <a:ext uri="{FF2B5EF4-FFF2-40B4-BE49-F238E27FC236}">
                <a16:creationId xmlns:a16="http://schemas.microsoft.com/office/drawing/2014/main" id="{166D5D18-E0B4-0920-2158-BBF9211F174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3125" b="55937" l="54375" r="84375">
                        <a14:foregroundMark x1="71094" y1="34531" x2="79844" y2="33125"/>
                        <a14:foregroundMark x1="79844" y1="33125" x2="79995" y2="33252"/>
                        <a14:foregroundMark x1="68906" y1="52656" x2="78594" y2="50469"/>
                        <a14:foregroundMark x1="78594" y1="50469" x2="84219" y2="45000"/>
                        <a14:foregroundMark x1="84219" y1="45000" x2="84531" y2="43906"/>
                        <a14:foregroundMark x1="77096" y1="52969" x2="80246" y2="52500"/>
                        <a14:foregroundMark x1="75000" y1="53281" x2="77096" y2="52969"/>
                        <a14:foregroundMark x1="56563" y1="47656" x2="56563" y2="52031"/>
                        <a14:foregroundMark x1="56563" y1="46094" x2="54531" y2="51719"/>
                        <a14:foregroundMark x1="60000" y1="54219" x2="70625" y2="55937"/>
                        <a14:backgroundMark x1="79844" y1="33438" x2="82031" y2="34219"/>
                        <a14:backgroundMark x1="82188" y1="34375" x2="84219" y2="35781"/>
                        <a14:backgroundMark x1="79688" y1="32969" x2="79688" y2="32969"/>
                        <a14:backgroundMark x1="79844" y1="33281" x2="79844" y2="33281"/>
                        <a14:backgroundMark x1="81719" y1="52188" x2="80781" y2="52969"/>
                        <a14:backgroundMark x1="83438" y1="52031" x2="82031" y2="52812"/>
                        <a14:backgroundMark x1="80313" y1="52500" x2="80313" y2="52500"/>
                        <a14:backgroundMark x1="80000" y1="52969" x2="80000" y2="52969"/>
                      </a14:backgroundRemoval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3719" t="32538" r="14788" b="43122"/>
          <a:stretch/>
        </p:blipFill>
        <p:spPr bwMode="auto">
          <a:xfrm rot="9233203">
            <a:off x="1526798" y="4350807"/>
            <a:ext cx="1367240" cy="994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4C6B8E3E-BF4D-ADC6-E752-FDCB4A6C8967}"/>
              </a:ext>
            </a:extLst>
          </p:cNvPr>
          <p:cNvSpPr txBox="1"/>
          <p:nvPr/>
        </p:nvSpPr>
        <p:spPr>
          <a:xfrm>
            <a:off x="1600514" y="4625956"/>
            <a:ext cx="152837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5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社会貢献って</a:t>
            </a:r>
            <a:endParaRPr kumimoji="1" lang="en-US" altLang="ja-JP" sz="125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5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何だろう？</a:t>
            </a:r>
          </a:p>
        </p:txBody>
      </p:sp>
      <p:pic>
        <p:nvPicPr>
          <p:cNvPr id="80" name="Picture 6" descr="ふんわり桜マーク | 無料イラスト素材｜素材ラボ">
            <a:extLst>
              <a:ext uri="{FF2B5EF4-FFF2-40B4-BE49-F238E27FC236}">
                <a16:creationId xmlns:a16="http://schemas.microsoft.com/office/drawing/2014/main" id="{41592A0B-F504-5BD6-104F-2093FDDC4D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3125" b="55937" l="54375" r="84375">
                        <a14:foregroundMark x1="71094" y1="34531" x2="79844" y2="33125"/>
                        <a14:foregroundMark x1="79844" y1="33125" x2="79995" y2="33252"/>
                        <a14:foregroundMark x1="68906" y1="52656" x2="78594" y2="50469"/>
                        <a14:foregroundMark x1="78594" y1="50469" x2="84219" y2="45000"/>
                        <a14:foregroundMark x1="84219" y1="45000" x2="84531" y2="43906"/>
                        <a14:foregroundMark x1="77096" y1="52969" x2="80246" y2="52500"/>
                        <a14:foregroundMark x1="75000" y1="53281" x2="77096" y2="52969"/>
                        <a14:foregroundMark x1="56563" y1="47656" x2="56563" y2="52031"/>
                        <a14:foregroundMark x1="56563" y1="46094" x2="54531" y2="51719"/>
                        <a14:foregroundMark x1="60000" y1="54219" x2="70625" y2="55937"/>
                        <a14:backgroundMark x1="79844" y1="33438" x2="82031" y2="34219"/>
                        <a14:backgroundMark x1="82188" y1="34375" x2="84219" y2="35781"/>
                        <a14:backgroundMark x1="79688" y1="32969" x2="79688" y2="32969"/>
                        <a14:backgroundMark x1="79844" y1="33281" x2="79844" y2="33281"/>
                        <a14:backgroundMark x1="81719" y1="52188" x2="80781" y2="52969"/>
                        <a14:backgroundMark x1="83438" y1="52031" x2="82031" y2="52812"/>
                        <a14:backgroundMark x1="80313" y1="52500" x2="80313" y2="52500"/>
                        <a14:backgroundMark x1="80000" y1="52969" x2="80000" y2="52969"/>
                      </a14:backgroundRemoval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3719" t="32711" r="15068" b="42253"/>
          <a:stretch/>
        </p:blipFill>
        <p:spPr bwMode="auto">
          <a:xfrm rot="20577983">
            <a:off x="2260776" y="2933825"/>
            <a:ext cx="1492306" cy="1196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47A761A7-ECDB-3BB8-49AA-90CE894E1131}"/>
              </a:ext>
            </a:extLst>
          </p:cNvPr>
          <p:cNvSpPr txBox="1"/>
          <p:nvPr/>
        </p:nvSpPr>
        <p:spPr>
          <a:xfrm>
            <a:off x="2490553" y="3485441"/>
            <a:ext cx="1164631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5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非営利とは？</a:t>
            </a:r>
          </a:p>
        </p:txBody>
      </p:sp>
      <p:pic>
        <p:nvPicPr>
          <p:cNvPr id="87" name="Picture 6" descr="ふんわり桜マーク | 無料イラスト素材｜素材ラボ">
            <a:extLst>
              <a:ext uri="{FF2B5EF4-FFF2-40B4-BE49-F238E27FC236}">
                <a16:creationId xmlns:a16="http://schemas.microsoft.com/office/drawing/2014/main" id="{7B71F11C-524B-02EF-9A5E-35287EF4C5D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3125" b="55937" l="54375" r="84375">
                        <a14:foregroundMark x1="71094" y1="34531" x2="79844" y2="33125"/>
                        <a14:foregroundMark x1="79844" y1="33125" x2="79995" y2="33252"/>
                        <a14:foregroundMark x1="68906" y1="52656" x2="78594" y2="50469"/>
                        <a14:foregroundMark x1="78594" y1="50469" x2="84219" y2="45000"/>
                        <a14:foregroundMark x1="84219" y1="45000" x2="84531" y2="43906"/>
                        <a14:foregroundMark x1="77096" y1="52969" x2="80246" y2="52500"/>
                        <a14:foregroundMark x1="75000" y1="53281" x2="77096" y2="52969"/>
                        <a14:foregroundMark x1="56563" y1="47656" x2="56563" y2="52031"/>
                        <a14:foregroundMark x1="56563" y1="46094" x2="54531" y2="51719"/>
                        <a14:foregroundMark x1="60000" y1="54219" x2="70625" y2="55937"/>
                        <a14:backgroundMark x1="79844" y1="33438" x2="82031" y2="34219"/>
                        <a14:backgroundMark x1="82188" y1="34375" x2="84219" y2="35781"/>
                        <a14:backgroundMark x1="79688" y1="32969" x2="79688" y2="32969"/>
                        <a14:backgroundMark x1="79844" y1="33281" x2="79844" y2="33281"/>
                        <a14:backgroundMark x1="81719" y1="52188" x2="80781" y2="52969"/>
                        <a14:backgroundMark x1="83438" y1="52031" x2="82031" y2="52812"/>
                        <a14:backgroundMark x1="80313" y1="52500" x2="80313" y2="52500"/>
                        <a14:backgroundMark x1="80000" y1="52969" x2="80000" y2="52969"/>
                      </a14:backgroundRemoval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3719" t="32538" r="14788" b="43122"/>
          <a:stretch/>
        </p:blipFill>
        <p:spPr bwMode="auto">
          <a:xfrm rot="16451608">
            <a:off x="1375383" y="3083542"/>
            <a:ext cx="1132848" cy="875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0" name="Picture 6" descr="ふんわり桜マーク | 無料イラスト素材｜素材ラボ">
            <a:extLst>
              <a:ext uri="{FF2B5EF4-FFF2-40B4-BE49-F238E27FC236}">
                <a16:creationId xmlns:a16="http://schemas.microsoft.com/office/drawing/2014/main" id="{BFA16D41-B199-9A74-F997-F4C8068C1B2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3125" b="55937" l="54375" r="84375">
                        <a14:foregroundMark x1="71094" y1="34531" x2="79844" y2="33125"/>
                        <a14:foregroundMark x1="79844" y1="33125" x2="79995" y2="33252"/>
                        <a14:foregroundMark x1="68906" y1="52656" x2="78594" y2="50469"/>
                        <a14:foregroundMark x1="78594" y1="50469" x2="84219" y2="45000"/>
                        <a14:foregroundMark x1="84219" y1="45000" x2="84531" y2="43906"/>
                        <a14:foregroundMark x1="77096" y1="52969" x2="80246" y2="52500"/>
                        <a14:foregroundMark x1="75000" y1="53281" x2="77096" y2="52969"/>
                        <a14:foregroundMark x1="56563" y1="47656" x2="56563" y2="52031"/>
                        <a14:foregroundMark x1="56563" y1="46094" x2="54531" y2="51719"/>
                        <a14:foregroundMark x1="60000" y1="54219" x2="70625" y2="55937"/>
                        <a14:backgroundMark x1="79844" y1="33438" x2="82031" y2="34219"/>
                        <a14:backgroundMark x1="82188" y1="34375" x2="84219" y2="35781"/>
                        <a14:backgroundMark x1="79688" y1="32969" x2="79688" y2="32969"/>
                        <a14:backgroundMark x1="79844" y1="33281" x2="79844" y2="33281"/>
                        <a14:backgroundMark x1="81719" y1="52188" x2="80781" y2="52969"/>
                        <a14:backgroundMark x1="83438" y1="52031" x2="82031" y2="52812"/>
                        <a14:backgroundMark x1="80313" y1="52500" x2="80313" y2="52500"/>
                        <a14:backgroundMark x1="80000" y1="52969" x2="80000" y2="5296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3719" t="32683" r="14310" b="42253"/>
          <a:stretch/>
        </p:blipFill>
        <p:spPr bwMode="auto">
          <a:xfrm rot="3282338">
            <a:off x="2984125" y="3871826"/>
            <a:ext cx="1949872" cy="1528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7BADADD8-8E6F-D865-2DF7-BB6D88E2995A}"/>
              </a:ext>
            </a:extLst>
          </p:cNvPr>
          <p:cNvSpPr txBox="1"/>
          <p:nvPr/>
        </p:nvSpPr>
        <p:spPr>
          <a:xfrm>
            <a:off x="3530498" y="4554276"/>
            <a:ext cx="1164631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5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資金は？</a:t>
            </a: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56D455DB-D2E0-C8D8-FAB0-B042EC9F18F5}"/>
              </a:ext>
            </a:extLst>
          </p:cNvPr>
          <p:cNvSpPr txBox="1"/>
          <p:nvPr/>
        </p:nvSpPr>
        <p:spPr>
          <a:xfrm rot="16200000">
            <a:off x="1788379" y="-972172"/>
            <a:ext cx="2515432" cy="590361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ts val="5875"/>
              </a:lnSpc>
            </a:pPr>
            <a:r>
              <a:rPr kumimoji="1" lang="ja-JP" altLang="en-US" sz="6500" b="1" dirty="0">
                <a:ln w="12700">
                  <a:noFill/>
                  <a:prstDash val="solid"/>
                </a:ln>
                <a:solidFill>
                  <a:srgbClr val="F98BC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さあ、</a:t>
            </a:r>
            <a:endParaRPr kumimoji="1" lang="en-US" altLang="ja-JP" sz="6500" b="1" dirty="0">
              <a:ln w="12700">
                <a:noFill/>
                <a:prstDash val="solid"/>
              </a:ln>
              <a:solidFill>
                <a:srgbClr val="F98BC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5875"/>
              </a:lnSpc>
            </a:pPr>
            <a:r>
              <a:rPr kumimoji="1" lang="ja-JP" altLang="en-US" sz="6500" b="1" dirty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ＮＰＯ活動</a:t>
            </a:r>
            <a:r>
              <a:rPr kumimoji="1" lang="ja-JP" altLang="en-US" sz="6500" b="1" dirty="0">
                <a:ln w="12700">
                  <a:noFill/>
                  <a:prstDash val="solid"/>
                </a:ln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endParaRPr kumimoji="1" lang="en-US" altLang="ja-JP" sz="6500" b="1" dirty="0">
              <a:ln w="12700">
                <a:noFill/>
                <a:prstDash val="solid"/>
              </a:ln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5875"/>
              </a:lnSpc>
            </a:pPr>
            <a:r>
              <a:rPr kumimoji="1" lang="ja-JP" altLang="en-US" sz="6500" b="1" dirty="0">
                <a:ln w="12700">
                  <a:noFill/>
                  <a:prstDash val="solid"/>
                </a:ln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始めましょう</a:t>
            </a:r>
          </a:p>
        </p:txBody>
      </p:sp>
      <p:sp>
        <p:nvSpPr>
          <p:cNvPr id="92" name="四角形: 角を丸くする 91">
            <a:extLst>
              <a:ext uri="{FF2B5EF4-FFF2-40B4-BE49-F238E27FC236}">
                <a16:creationId xmlns:a16="http://schemas.microsoft.com/office/drawing/2014/main" id="{0C408B24-7497-CC33-036E-E9C8D15890C7}"/>
              </a:ext>
            </a:extLst>
          </p:cNvPr>
          <p:cNvSpPr/>
          <p:nvPr/>
        </p:nvSpPr>
        <p:spPr>
          <a:xfrm>
            <a:off x="103293" y="5549142"/>
            <a:ext cx="828000" cy="288000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95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　時</a:t>
            </a:r>
          </a:p>
        </p:txBody>
      </p:sp>
      <p:sp>
        <p:nvSpPr>
          <p:cNvPr id="93" name="四角形: 角を丸くする 92">
            <a:extLst>
              <a:ext uri="{FF2B5EF4-FFF2-40B4-BE49-F238E27FC236}">
                <a16:creationId xmlns:a16="http://schemas.microsoft.com/office/drawing/2014/main" id="{830DC9BC-CC10-8E62-EFA9-CDF9DC307217}"/>
              </a:ext>
            </a:extLst>
          </p:cNvPr>
          <p:cNvSpPr/>
          <p:nvPr/>
        </p:nvSpPr>
        <p:spPr>
          <a:xfrm>
            <a:off x="104072" y="5920940"/>
            <a:ext cx="828000" cy="288000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95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会　場</a:t>
            </a:r>
          </a:p>
        </p:txBody>
      </p:sp>
      <p:sp>
        <p:nvSpPr>
          <p:cNvPr id="94" name="四角形: 角を丸くする 93">
            <a:extLst>
              <a:ext uri="{FF2B5EF4-FFF2-40B4-BE49-F238E27FC236}">
                <a16:creationId xmlns:a16="http://schemas.microsoft.com/office/drawing/2014/main" id="{E0187238-473F-A98B-B5B7-5A6DB199DBB2}"/>
              </a:ext>
            </a:extLst>
          </p:cNvPr>
          <p:cNvSpPr/>
          <p:nvPr/>
        </p:nvSpPr>
        <p:spPr>
          <a:xfrm>
            <a:off x="98991" y="6309786"/>
            <a:ext cx="828000" cy="288000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95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講　師</a:t>
            </a:r>
          </a:p>
        </p:txBody>
      </p:sp>
      <p:sp>
        <p:nvSpPr>
          <p:cNvPr id="95" name="四角形: 角を丸くする 94">
            <a:extLst>
              <a:ext uri="{FF2B5EF4-FFF2-40B4-BE49-F238E27FC236}">
                <a16:creationId xmlns:a16="http://schemas.microsoft.com/office/drawing/2014/main" id="{DDE972B3-8543-1121-2C01-A366262958B6}"/>
              </a:ext>
            </a:extLst>
          </p:cNvPr>
          <p:cNvSpPr/>
          <p:nvPr/>
        </p:nvSpPr>
        <p:spPr>
          <a:xfrm>
            <a:off x="72144" y="8038220"/>
            <a:ext cx="828000" cy="288000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95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対　象</a:t>
            </a:r>
          </a:p>
        </p:txBody>
      </p:sp>
      <p:sp>
        <p:nvSpPr>
          <p:cNvPr id="96" name="四角形: 角を丸くする 95">
            <a:extLst>
              <a:ext uri="{FF2B5EF4-FFF2-40B4-BE49-F238E27FC236}">
                <a16:creationId xmlns:a16="http://schemas.microsoft.com/office/drawing/2014/main" id="{41DC1C97-2445-4085-7B0D-B8C494524963}"/>
              </a:ext>
            </a:extLst>
          </p:cNvPr>
          <p:cNvSpPr/>
          <p:nvPr/>
        </p:nvSpPr>
        <p:spPr>
          <a:xfrm>
            <a:off x="63580" y="8348587"/>
            <a:ext cx="828000" cy="288000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95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参加費</a:t>
            </a:r>
          </a:p>
        </p:txBody>
      </p:sp>
      <p:sp>
        <p:nvSpPr>
          <p:cNvPr id="97" name="四角形: 角を丸くする 96">
            <a:extLst>
              <a:ext uri="{FF2B5EF4-FFF2-40B4-BE49-F238E27FC236}">
                <a16:creationId xmlns:a16="http://schemas.microsoft.com/office/drawing/2014/main" id="{0407EB95-3AEB-8F1D-ED24-A29B731E8E27}"/>
              </a:ext>
            </a:extLst>
          </p:cNvPr>
          <p:cNvSpPr/>
          <p:nvPr/>
        </p:nvSpPr>
        <p:spPr>
          <a:xfrm>
            <a:off x="2735838" y="8336874"/>
            <a:ext cx="828000" cy="288000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95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定　員</a:t>
            </a:r>
          </a:p>
        </p:txBody>
      </p:sp>
      <p:pic>
        <p:nvPicPr>
          <p:cNvPr id="101" name="図 100">
            <a:extLst>
              <a:ext uri="{FF2B5EF4-FFF2-40B4-BE49-F238E27FC236}">
                <a16:creationId xmlns:a16="http://schemas.microsoft.com/office/drawing/2014/main" id="{10F9D371-8685-2196-CE5F-3A0C7D863B5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65" y="8945575"/>
            <a:ext cx="540000" cy="540000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3E79B181-C56A-41F1-AB4D-DC56C4DA197B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91" t="4192" r="5988" b="6587"/>
          <a:stretch/>
        </p:blipFill>
        <p:spPr>
          <a:xfrm>
            <a:off x="2305833" y="8907075"/>
            <a:ext cx="527765" cy="540000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DC876542-6DBC-76FD-2189-B29D03689DE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4612" y="10012278"/>
            <a:ext cx="612000" cy="61200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0623F5A7-224F-B98C-E0C0-90245803765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280075" y="2490513"/>
            <a:ext cx="2678932" cy="3636046"/>
          </a:xfrm>
          <a:prstGeom prst="rect">
            <a:avLst/>
          </a:prstGeom>
        </p:spPr>
      </p:pic>
      <p:pic>
        <p:nvPicPr>
          <p:cNvPr id="10" name="Picture 6" descr="ふんわり桜マーク | 無料イラスト素材｜素材ラボ">
            <a:extLst>
              <a:ext uri="{FF2B5EF4-FFF2-40B4-BE49-F238E27FC236}">
                <a16:creationId xmlns:a16="http://schemas.microsoft.com/office/drawing/2014/main" id="{AAA99926-6A80-A951-D3F8-6CD98D3A71B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3125" b="55937" l="54375" r="84375">
                        <a14:foregroundMark x1="71094" y1="34531" x2="79844" y2="33125"/>
                        <a14:foregroundMark x1="79844" y1="33125" x2="79995" y2="33252"/>
                        <a14:foregroundMark x1="68906" y1="52656" x2="78594" y2="50469"/>
                        <a14:foregroundMark x1="78594" y1="50469" x2="84219" y2="45000"/>
                        <a14:foregroundMark x1="84219" y1="45000" x2="84531" y2="43906"/>
                        <a14:foregroundMark x1="77096" y1="52969" x2="80246" y2="52500"/>
                        <a14:foregroundMark x1="75000" y1="53281" x2="77096" y2="52969"/>
                        <a14:foregroundMark x1="56563" y1="47656" x2="56563" y2="52031"/>
                        <a14:foregroundMark x1="56563" y1="46094" x2="54531" y2="51719"/>
                        <a14:foregroundMark x1="60000" y1="54219" x2="70625" y2="55937"/>
                        <a14:backgroundMark x1="79844" y1="33438" x2="82031" y2="34219"/>
                        <a14:backgroundMark x1="82188" y1="34375" x2="84219" y2="35781"/>
                        <a14:backgroundMark x1="79688" y1="32969" x2="79688" y2="32969"/>
                        <a14:backgroundMark x1="79844" y1="33281" x2="79844" y2="33281"/>
                        <a14:backgroundMark x1="81719" y1="52188" x2="80781" y2="52969"/>
                        <a14:backgroundMark x1="83438" y1="52031" x2="82031" y2="52812"/>
                        <a14:backgroundMark x1="80313" y1="52500" x2="80313" y2="52500"/>
                        <a14:backgroundMark x1="80000" y1="52969" x2="80000" y2="5296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3719" t="32512" r="14454" b="42824"/>
          <a:stretch/>
        </p:blipFill>
        <p:spPr bwMode="auto">
          <a:xfrm rot="20806618">
            <a:off x="4866391" y="215266"/>
            <a:ext cx="1632058" cy="1264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0698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B5D4E8-5E89-8966-6FA0-DC64155E71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5DF14ED5-1192-615E-6C87-663DF86D48C8}"/>
              </a:ext>
            </a:extLst>
          </p:cNvPr>
          <p:cNvGrpSpPr/>
          <p:nvPr/>
        </p:nvGrpSpPr>
        <p:grpSpPr>
          <a:xfrm>
            <a:off x="25493" y="382158"/>
            <a:ext cx="7322544" cy="9966139"/>
            <a:chOff x="-424759" y="-365075"/>
            <a:chExt cx="7939417" cy="11026615"/>
          </a:xfrm>
        </p:grpSpPr>
        <p:sp>
          <p:nvSpPr>
            <p:cNvPr id="18" name="テキスト ボックス 25">
              <a:extLst>
                <a:ext uri="{FF2B5EF4-FFF2-40B4-BE49-F238E27FC236}">
                  <a16:creationId xmlns:a16="http://schemas.microsoft.com/office/drawing/2014/main" id="{A0802B3A-32E9-0B81-6F02-BF84315D2F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206029" y="2814294"/>
              <a:ext cx="7720687" cy="427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67150" tIns="8035" rIns="67150" bIns="8035" anchor="t" anchorCtr="0" upright="1">
              <a:noAutofit/>
            </a:bodyPr>
            <a:lstStyle/>
            <a:p>
              <a:pPr marL="0" marR="0" lvl="0" indent="0" algn="ctr" defTabSz="94279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27" b="1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"/>
                  <a:ea typeface="07やさしさゴシック"/>
                  <a:cs typeface="Meiryo UI"/>
                </a:rPr>
                <a:t>❖</a:t>
              </a:r>
              <a:r>
                <a:rPr kumimoji="1" lang="ja-JP" altLang="en-US" sz="1627" b="1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新宿区立新宿</a:t>
              </a:r>
              <a:r>
                <a:rPr kumimoji="1" lang="en-US" sz="1627" b="1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NPO</a:t>
              </a:r>
              <a:r>
                <a:rPr kumimoji="1" lang="ja-JP" altLang="en-US" sz="1627" b="1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協働推進センターのご案内</a:t>
              </a:r>
              <a:r>
                <a:rPr kumimoji="1" lang="ja-JP" altLang="en-US" sz="1627" b="1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"/>
                  <a:ea typeface="07やさしさゴシック"/>
                  <a:cs typeface="Meiryo UI"/>
                </a:rPr>
                <a:t>❖</a:t>
              </a:r>
              <a:endParaRPr kumimoji="1" lang="ja-JP" altLang="en-US" sz="1627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/>
                <a:ea typeface="ＭＳ 明朝"/>
                <a:cs typeface="Times New Roman"/>
              </a:endParaRPr>
            </a:p>
            <a:p>
              <a:pPr marL="0" marR="0" lvl="0" indent="0" algn="ctr" defTabSz="94279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627" b="0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"/>
                  <a:ea typeface="ＭＳ 明朝"/>
                  <a:cs typeface="Times New Roman"/>
                </a:rPr>
                <a:t> </a:t>
              </a:r>
              <a:endParaRPr kumimoji="1" lang="ja-JP" altLang="en-US" sz="1627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/>
                <a:ea typeface="ＭＳ 明朝"/>
                <a:cs typeface="Times New Roman"/>
              </a:endParaRPr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FC5147C8-256C-9480-EDC1-842716AF73A0}"/>
                </a:ext>
              </a:extLst>
            </p:cNvPr>
            <p:cNvSpPr/>
            <p:nvPr/>
          </p:nvSpPr>
          <p:spPr>
            <a:xfrm>
              <a:off x="-130157" y="3200189"/>
              <a:ext cx="7335666" cy="65551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just" defTabSz="942795" rtl="0" eaLnBrk="1" fontAlgn="auto" latinLnBrk="0" hangingPunct="1">
                <a:lnSpc>
                  <a:spcPts val="1266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038" b="0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Meiryo UI"/>
                </a:rPr>
                <a:t>NPO</a:t>
              </a:r>
              <a:r>
                <a:rPr kumimoji="1" lang="ja-JP" altLang="en-US" sz="1038" b="0" i="0" u="none" strike="noStrike" kern="1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Meiryo UI"/>
                </a:rPr>
                <a:t>、</a:t>
              </a:r>
              <a:r>
                <a:rPr kumimoji="1" lang="en-US" altLang="ja-JP" sz="1038" b="0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Meiryo UI"/>
                </a:rPr>
                <a:t>NGO</a:t>
              </a:r>
              <a:r>
                <a:rPr kumimoji="1" lang="ja-JP" altLang="en-US" sz="1038" b="0" i="0" u="none" strike="noStrike" kern="1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Meiryo UI"/>
                </a:rPr>
                <a:t>、</a:t>
              </a:r>
              <a:r>
                <a:rPr kumimoji="1" lang="en-US" altLang="ja-JP" sz="1038" b="0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Meiryo UI"/>
                </a:rPr>
                <a:t>CSR</a:t>
              </a:r>
              <a:r>
                <a:rPr kumimoji="1" lang="ja-JP" altLang="en-US" sz="1038" b="0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Meiryo UI"/>
                </a:rPr>
                <a:t>、プロボノ、地域活動団体等、非営利の社会貢献活動を行</a:t>
              </a:r>
              <a:r>
                <a:rPr kumimoji="1" lang="ja-JP" altLang="en-US" sz="1038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う</a:t>
              </a:r>
              <a:r>
                <a:rPr kumimoji="1" lang="ja-JP" altLang="en-US" sz="1038" b="0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Meiryo UI"/>
                </a:rPr>
                <a:t>セクターの協働の取り組みを推進し、多様な社会課題の解決を図るための活動拠点です。会議やイベント等、幅広い目的でご利用いただけます。</a:t>
              </a:r>
              <a:endParaRPr kumimoji="1" lang="en-US" altLang="ja-JP" sz="1038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Meiryo UI"/>
              </a:endParaRPr>
            </a:p>
          </p:txBody>
        </p:sp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59017B1E-1F41-CA65-BED3-3A8C0CBEF2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15903" y="7824544"/>
              <a:ext cx="4368833" cy="2836996"/>
            </a:xfrm>
            <a:prstGeom prst="rect">
              <a:avLst/>
            </a:prstGeom>
            <a:solidFill>
              <a:sysClr val="window" lastClr="FFFFFF"/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square">
              <a:noAutofit/>
            </a:bodyPr>
            <a:lstStyle/>
            <a:p>
              <a:pPr marL="0" marR="0" lvl="0" indent="0" algn="l" defTabSz="942795" rtl="0" eaLnBrk="1" fontAlgn="base" latinLnBrk="0" hangingPunct="1">
                <a:lnSpc>
                  <a:spcPts val="131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74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小塚ゴシック Pro L"/>
                </a:rPr>
                <a:t>新宿区立新宿</a:t>
              </a:r>
              <a:r>
                <a:rPr kumimoji="1" lang="en-US" altLang="ja-JP" sz="1174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小塚ゴシック Pro L"/>
                </a:rPr>
                <a:t>NPO</a:t>
              </a:r>
              <a:r>
                <a:rPr kumimoji="1" lang="ja-JP" altLang="en-US" sz="1174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小塚ゴシック Pro L"/>
                </a:rPr>
                <a:t>協働推進センター</a:t>
              </a:r>
              <a:endParaRPr kumimoji="1" lang="en-US" altLang="ja-JP" sz="1174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小塚ゴシック Pro L"/>
              </a:endParaRPr>
            </a:p>
            <a:p>
              <a:pPr marL="0" marR="0" lvl="0" indent="0" algn="l" defTabSz="942795" rtl="0" eaLnBrk="1" fontAlgn="base" latinLnBrk="0" hangingPunct="1">
                <a:lnSpc>
                  <a:spcPts val="1174"/>
                </a:lnSpc>
                <a:spcBef>
                  <a:spcPts val="542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994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小塚ゴシック Pro L"/>
                </a:rPr>
                <a:t>新宿区高田馬場４－３６－１２</a:t>
              </a:r>
              <a:endParaRPr kumimoji="1" lang="ja-JP" altLang="en-US" sz="994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/>
              </a:endParaRPr>
            </a:p>
            <a:p>
              <a:pPr marL="0" marR="0" lvl="0" indent="0" algn="l" defTabSz="942795" rtl="0" eaLnBrk="1" fontAlgn="base" latinLnBrk="0" hangingPunct="1">
                <a:lnSpc>
                  <a:spcPts val="1174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994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小塚ゴシック Pro L"/>
                </a:rPr>
                <a:t>電話  </a:t>
              </a:r>
              <a:r>
                <a:rPr kumimoji="1" lang="en-US" altLang="ja-JP" sz="994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小塚ゴシック Pro L"/>
                </a:rPr>
                <a:t>03‐</a:t>
              </a:r>
              <a:r>
                <a:rPr kumimoji="1" lang="ja-JP" altLang="en-US" sz="994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小塚ゴシック Pro L"/>
                </a:rPr>
                <a:t>５３８６</a:t>
              </a:r>
              <a:r>
                <a:rPr kumimoji="1" lang="en-US" altLang="ja-JP" sz="994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小塚ゴシック Pro L"/>
                </a:rPr>
                <a:t>‐</a:t>
              </a:r>
              <a:r>
                <a:rPr kumimoji="1" lang="ja-JP" altLang="en-US" sz="994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小塚ゴシック Pro L"/>
                </a:rPr>
                <a:t>１３１５　</a:t>
              </a:r>
              <a:endParaRPr kumimoji="1" lang="en-US" altLang="ja-JP" sz="994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小塚ゴシック Pro L"/>
              </a:endParaRPr>
            </a:p>
            <a:p>
              <a:pPr marL="0" marR="0" lvl="0" indent="0" algn="l" defTabSz="942795" rtl="0" eaLnBrk="1" fontAlgn="base" latinLnBrk="0" hangingPunct="1">
                <a:lnSpc>
                  <a:spcPts val="1174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994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FAX</a:t>
              </a:r>
              <a:r>
                <a:rPr kumimoji="1" lang="ja-JP" altLang="en-US" sz="994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</a:t>
              </a:r>
              <a:r>
                <a:rPr kumimoji="1" lang="ja-JP" altLang="en-US" sz="462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　</a:t>
              </a:r>
              <a:r>
                <a:rPr kumimoji="1" lang="en-US" altLang="ja-JP" sz="994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03‐</a:t>
              </a:r>
              <a:r>
                <a:rPr kumimoji="1" lang="ja-JP" altLang="en-US" sz="994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小塚ゴシック Pro L"/>
                </a:rPr>
                <a:t>５３８６</a:t>
              </a:r>
              <a:r>
                <a:rPr kumimoji="1" lang="en-US" altLang="ja-JP" sz="994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小塚ゴシック Pro L"/>
                </a:rPr>
                <a:t>‐</a:t>
              </a:r>
              <a:r>
                <a:rPr kumimoji="1" lang="ja-JP" altLang="en-US" sz="994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小塚ゴシック Pro L"/>
                </a:rPr>
                <a:t>１３１８</a:t>
              </a:r>
              <a:endParaRPr kumimoji="1" lang="ja-JP" altLang="en-US" sz="994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/>
              </a:endParaRPr>
            </a:p>
            <a:p>
              <a:pPr marL="0" marR="0" lvl="0" indent="0" algn="l" defTabSz="942795" rtl="0" eaLnBrk="1" fontAlgn="base" latinLnBrk="0" hangingPunct="1">
                <a:lnSpc>
                  <a:spcPts val="1174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994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小塚ゴシック Pro L"/>
                </a:rPr>
                <a:t>E-mail</a:t>
              </a:r>
              <a:r>
                <a:rPr kumimoji="1" lang="en-US" sz="994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小塚ゴシック Pro L"/>
                </a:rPr>
                <a:t>  hiroba@s-nponet.net</a:t>
              </a:r>
            </a:p>
            <a:p>
              <a:pPr marL="0" marR="0" lvl="0" indent="0" algn="l" defTabSz="942795" rtl="0" eaLnBrk="1" fontAlgn="base" latinLnBrk="0" hangingPunct="1">
                <a:lnSpc>
                  <a:spcPts val="1181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994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ＭＳ Ｐゴシック"/>
                </a:rPr>
                <a:t>********************************************************</a:t>
              </a:r>
            </a:p>
            <a:p>
              <a:pPr marL="0" marR="0" lvl="0" indent="0" algn="l" defTabSz="942795" rtl="0" eaLnBrk="1" fontAlgn="base" latinLnBrk="0" hangingPunct="1">
                <a:lnSpc>
                  <a:spcPts val="994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994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ＭＳ Ｐゴシック"/>
              </a:endParaRP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598914FB-FA1D-ADD7-5D6E-23BB61B32D6D}"/>
                </a:ext>
              </a:extLst>
            </p:cNvPr>
            <p:cNvSpPr txBox="1"/>
            <p:nvPr/>
          </p:nvSpPr>
          <p:spPr>
            <a:xfrm>
              <a:off x="-206029" y="-365075"/>
              <a:ext cx="2007789" cy="3793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4279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28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◆お申込み方法◆</a:t>
              </a:r>
            </a:p>
          </p:txBody>
        </p: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F41C6A9C-D3BF-B7CD-719F-FBE7C2C1F8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424759" y="-118353"/>
              <a:ext cx="7720687" cy="283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F79646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82646" tIns="41323" rIns="82646" bIns="41323" anchor="ctr" anchorCtr="0" upright="1">
              <a:noAutofit/>
            </a:bodyPr>
            <a:lstStyle/>
            <a:p>
              <a:pPr marL="0" marR="0" lvl="0" indent="0" algn="ctr" defTabSz="94279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24" b="0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◆</a:t>
              </a:r>
              <a:r>
                <a:rPr kumimoji="1" lang="en-US" sz="1424" b="0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FAX</a:t>
              </a:r>
              <a:r>
                <a:rPr kumimoji="1" lang="ja-JP" altLang="en-US" sz="1424" b="0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でお申込みの方はこちらをご利用ください　     </a:t>
              </a:r>
              <a:r>
                <a:rPr kumimoji="1" lang="ja-JP" altLang="en-US" sz="1266" b="0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◆</a:t>
              </a:r>
              <a:r>
                <a:rPr kumimoji="1" lang="en-US" altLang="ja-JP" sz="1627" b="0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FAX:</a:t>
              </a:r>
              <a:r>
                <a:rPr kumimoji="1" lang="en-US" sz="1627" b="0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03-5386-1318</a:t>
              </a:r>
              <a:endParaRPr kumimoji="1" lang="ja-JP" altLang="en-US" sz="723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A9E0DF5B-BEAA-4CAF-7EFE-13098126F539}"/>
              </a:ext>
            </a:extLst>
          </p:cNvPr>
          <p:cNvSpPr/>
          <p:nvPr/>
        </p:nvSpPr>
        <p:spPr>
          <a:xfrm>
            <a:off x="289395" y="3025989"/>
            <a:ext cx="6996477" cy="6644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82646" tIns="41323" rIns="82646" bIns="4132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4220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627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8C2B8333-C966-CD17-87FB-A9CAFC1DE03F}"/>
              </a:ext>
            </a:extLst>
          </p:cNvPr>
          <p:cNvSpPr/>
          <p:nvPr/>
        </p:nvSpPr>
        <p:spPr>
          <a:xfrm>
            <a:off x="373632" y="8797822"/>
            <a:ext cx="3701784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22057" rtl="0" eaLnBrk="1" fontAlgn="base" latinLnBrk="0" hangingPunct="1">
              <a:lnSpc>
                <a:spcPts val="1085"/>
              </a:lnSpc>
              <a:spcBef>
                <a:spcPts val="0"/>
              </a:spcBef>
              <a:spcAft>
                <a:spcPts val="18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8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小塚ゴシック Pro L"/>
              </a:rPr>
              <a:t>◆アクセス</a:t>
            </a:r>
            <a:r>
              <a:rPr kumimoji="0" lang="ja-JP" altLang="en-US" sz="90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小塚ゴシック Pro L"/>
              </a:rPr>
              <a:t> </a:t>
            </a:r>
            <a:endParaRPr kumimoji="0" lang="en-US" altLang="ja-JP" sz="903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小塚ゴシック Pro L"/>
            </a:endParaRPr>
          </a:p>
          <a:p>
            <a:pPr marL="0" marR="0" lvl="0" indent="0" algn="l" defTabSz="422057" rtl="0" eaLnBrk="1" fontAlgn="base" latinLnBrk="0" hangingPunct="1">
              <a:lnSpc>
                <a:spcPts val="1085"/>
              </a:lnSpc>
              <a:spcBef>
                <a:spcPts val="0"/>
              </a:spcBef>
              <a:spcAft>
                <a:spcPts val="18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81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〈</a:t>
            </a:r>
            <a:r>
              <a:rPr kumimoji="0" lang="ja-JP" altLang="en-US" sz="81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バスでお越しになる場合</a:t>
            </a:r>
            <a:r>
              <a:rPr kumimoji="0" lang="en-US" altLang="ja-JP" sz="81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〉</a:t>
            </a:r>
            <a:r>
              <a:rPr kumimoji="0" lang="ja-JP" altLang="en-US" sz="81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（いずれの停留所からも徒歩</a:t>
            </a:r>
            <a:r>
              <a:rPr kumimoji="0" lang="en-US" altLang="ja-JP" sz="81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4</a:t>
            </a:r>
            <a:r>
              <a:rPr kumimoji="0" lang="ja-JP" altLang="en-US" sz="81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分）</a:t>
            </a:r>
            <a:endParaRPr kumimoji="0" lang="ja-JP" altLang="en-US" sz="813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ＭＳ Ｐゴシック"/>
            </a:endParaRPr>
          </a:p>
          <a:p>
            <a:pPr marL="0" marR="0" lvl="0" indent="0" algn="l" defTabSz="422057" rtl="0" eaLnBrk="1" fontAlgn="base" latinLnBrk="0" hangingPunct="1">
              <a:lnSpc>
                <a:spcPts val="108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81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・各線 新宿駅 西口より関東バスで「小滝橋」下車</a:t>
            </a:r>
            <a:r>
              <a:rPr kumimoji="0" lang="ja-JP" altLang="en-US" sz="81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（乗車時間</a:t>
            </a:r>
            <a:r>
              <a:rPr kumimoji="0" lang="en-US" altLang="ja-JP" sz="81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10</a:t>
            </a:r>
            <a:r>
              <a:rPr kumimoji="0" lang="ja-JP" altLang="en-US" sz="81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分前後）</a:t>
            </a:r>
            <a:br>
              <a:rPr kumimoji="0" lang="en-US" altLang="ja-JP" sz="81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</a:br>
            <a:r>
              <a:rPr kumimoji="0" lang="ja-JP" altLang="en-US" sz="81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　 西口地下より標柱番号</a:t>
            </a:r>
            <a:r>
              <a:rPr kumimoji="0" lang="en-US" altLang="ja-JP" sz="81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12</a:t>
            </a:r>
            <a:r>
              <a:rPr kumimoji="0" lang="ja-JP" altLang="en-US" sz="81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・</a:t>
            </a:r>
            <a:r>
              <a:rPr kumimoji="0" lang="en-US" altLang="ja-JP" sz="81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14</a:t>
            </a:r>
            <a:r>
              <a:rPr kumimoji="0" lang="ja-JP" altLang="en-US" sz="81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を上がった乗場から出るバス（すべて）</a:t>
            </a:r>
            <a:endParaRPr kumimoji="0" lang="en-US" altLang="ja-JP" sz="813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  <a:p>
            <a:pPr marL="0" marR="0" lvl="0" indent="0" algn="l" defTabSz="422057" rtl="0" eaLnBrk="1" fontAlgn="base" latinLnBrk="0" hangingPunct="1">
              <a:lnSpc>
                <a:spcPts val="108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81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・各線 高田馬場駅 早稲田口より都バスで「小滝橋</a:t>
            </a:r>
            <a:r>
              <a:rPr kumimoji="0" lang="en-US" altLang="ja-JP" sz="81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(</a:t>
            </a:r>
            <a:r>
              <a:rPr kumimoji="0" lang="ja-JP" altLang="en-US" sz="81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郵便局前</a:t>
            </a:r>
            <a:r>
              <a:rPr kumimoji="0" lang="en-US" altLang="ja-JP" sz="81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)</a:t>
            </a:r>
            <a:r>
              <a:rPr kumimoji="0" lang="ja-JP" altLang="en-US" sz="81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」下車</a:t>
            </a:r>
            <a:endParaRPr kumimoji="0" lang="en-US" altLang="ja-JP" sz="813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  <a:p>
            <a:pPr marL="0" marR="0" lvl="0" indent="0" algn="l" defTabSz="422057" rtl="0" eaLnBrk="1" fontAlgn="base" latinLnBrk="0" hangingPunct="1">
              <a:lnSpc>
                <a:spcPts val="108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81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　 </a:t>
            </a:r>
            <a:r>
              <a:rPr kumimoji="0" lang="ja-JP" altLang="en-US" sz="81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（乗車時間</a:t>
            </a:r>
            <a:r>
              <a:rPr kumimoji="0" lang="en-US" altLang="ja-JP" sz="81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5</a:t>
            </a:r>
            <a:r>
              <a:rPr kumimoji="0" lang="ja-JP" altLang="en-US" sz="81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分前後） 早稲田口を出て目の前、高架下の乗場</a:t>
            </a:r>
            <a:endParaRPr kumimoji="0" lang="en-US" altLang="ja-JP" sz="813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  <a:p>
            <a:pPr marL="0" marR="0" lvl="0" indent="0" algn="l" defTabSz="422057" rtl="0" eaLnBrk="1" fontAlgn="base" latinLnBrk="0" hangingPunct="1">
              <a:lnSpc>
                <a:spcPts val="108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81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〈</a:t>
            </a:r>
            <a:r>
              <a:rPr kumimoji="0" lang="ja-JP" altLang="en-US" sz="81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最寄り駅から徒歩でお越しになる場合</a:t>
            </a:r>
            <a:r>
              <a:rPr kumimoji="0" lang="en-US" altLang="ja-JP" sz="81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〉</a:t>
            </a:r>
            <a:endParaRPr kumimoji="0" lang="en-US" altLang="ja-JP" sz="813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  <a:p>
            <a:pPr marL="0" marR="0" lvl="0" indent="0" algn="l" defTabSz="422057" rtl="0" eaLnBrk="1" fontAlgn="base" latinLnBrk="0" hangingPunct="1">
              <a:lnSpc>
                <a:spcPts val="108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81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・東京メトロ東西線 </a:t>
            </a:r>
            <a:r>
              <a:rPr kumimoji="0" lang="ja-JP" altLang="en-US" sz="81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落合駅</a:t>
            </a:r>
            <a:r>
              <a:rPr kumimoji="0" lang="ja-JP" altLang="en-US" sz="81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、西武新宿線 </a:t>
            </a:r>
            <a:r>
              <a:rPr kumimoji="0" lang="ja-JP" altLang="en-US" sz="81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下落合駅</a:t>
            </a:r>
            <a:r>
              <a:rPr kumimoji="0" lang="ja-JP" altLang="en-US" sz="81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より徒歩</a:t>
            </a:r>
            <a:r>
              <a:rPr kumimoji="0" lang="en-US" altLang="ja-JP" sz="81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12</a:t>
            </a:r>
            <a:r>
              <a:rPr kumimoji="0" lang="ja-JP" altLang="en-US" sz="81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分</a:t>
            </a:r>
            <a:endParaRPr kumimoji="0" lang="en-US" altLang="ja-JP" sz="813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  <a:p>
            <a:pPr marL="0" marR="0" lvl="0" indent="0" algn="l" defTabSz="422057" rtl="0" eaLnBrk="1" fontAlgn="base" latinLnBrk="0" hangingPunct="1">
              <a:lnSpc>
                <a:spcPts val="108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81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・</a:t>
            </a:r>
            <a:r>
              <a:rPr kumimoji="0" lang="en-US" altLang="ja-JP" sz="81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JR</a:t>
            </a:r>
            <a:r>
              <a:rPr kumimoji="0" lang="ja-JP" altLang="en-US" sz="81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山手線・東京メトロ東西線・西武新宿線 </a:t>
            </a:r>
            <a:r>
              <a:rPr kumimoji="0" lang="ja-JP" altLang="en-US" sz="81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高田馬場駅</a:t>
            </a:r>
            <a:r>
              <a:rPr kumimoji="0" lang="ja-JP" altLang="en-US" sz="81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、</a:t>
            </a:r>
            <a:r>
              <a:rPr kumimoji="0" lang="en-US" altLang="ja-JP" sz="81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JR</a:t>
            </a:r>
            <a:r>
              <a:rPr kumimoji="0" lang="ja-JP" altLang="en-US" sz="81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中央線 </a:t>
            </a:r>
            <a:br>
              <a:rPr kumimoji="0" lang="en-US" altLang="ja-JP" sz="81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</a:br>
            <a:r>
              <a:rPr kumimoji="0" lang="ja-JP" altLang="en-US" sz="81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　</a:t>
            </a:r>
            <a:r>
              <a:rPr kumimoji="0" lang="ja-JP" altLang="en-US" sz="81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東中野駅・大久保駅</a:t>
            </a:r>
            <a:r>
              <a:rPr kumimoji="0" lang="ja-JP" altLang="en-US" sz="81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、都営大江戸線 </a:t>
            </a:r>
            <a:r>
              <a:rPr kumimoji="0" lang="ja-JP" altLang="en-US" sz="81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東中野駅・中井駅</a:t>
            </a:r>
            <a:r>
              <a:rPr kumimoji="0" lang="ja-JP" altLang="en-US" sz="81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より徒歩</a:t>
            </a:r>
            <a:r>
              <a:rPr kumimoji="0" lang="en-US" altLang="ja-JP" sz="81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15</a:t>
            </a:r>
            <a:r>
              <a:rPr kumimoji="0" lang="ja-JP" altLang="en-US" sz="81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分</a:t>
            </a:r>
          </a:p>
        </p:txBody>
      </p:sp>
      <p:pic>
        <p:nvPicPr>
          <p:cNvPr id="35" name="Picture 2">
            <a:extLst>
              <a:ext uri="{FF2B5EF4-FFF2-40B4-BE49-F238E27FC236}">
                <a16:creationId xmlns:a16="http://schemas.microsoft.com/office/drawing/2014/main" id="{C6BD84D9-9E2A-6B06-9BA7-641E8533AA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31206" y="7797746"/>
            <a:ext cx="1066146" cy="91050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0BEA20AA-01F7-E85E-F7D9-91F443C19213}"/>
              </a:ext>
            </a:extLst>
          </p:cNvPr>
          <p:cNvCxnSpPr>
            <a:cxnSpLocks/>
          </p:cNvCxnSpPr>
          <p:nvPr/>
        </p:nvCxnSpPr>
        <p:spPr>
          <a:xfrm>
            <a:off x="3576926" y="8214727"/>
            <a:ext cx="1580650" cy="1293367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6FB60D78-326C-5446-14E4-987764402757}"/>
              </a:ext>
            </a:extLst>
          </p:cNvPr>
          <p:cNvSpPr/>
          <p:nvPr/>
        </p:nvSpPr>
        <p:spPr>
          <a:xfrm>
            <a:off x="4340372" y="7783904"/>
            <a:ext cx="2912147" cy="256415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220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27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6" name="テキスト ボックス 2">
            <a:extLst>
              <a:ext uri="{FF2B5EF4-FFF2-40B4-BE49-F238E27FC236}">
                <a16:creationId xmlns:a16="http://schemas.microsoft.com/office/drawing/2014/main" id="{B34BBB3D-7D6D-B912-5BBD-71EF3849D5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5831" y="3999035"/>
            <a:ext cx="2030042" cy="915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82646" tIns="41323" rIns="82646" bIns="41323" anchor="t" anchorCtr="0">
            <a:noAutofit/>
          </a:bodyPr>
          <a:lstStyle/>
          <a:p>
            <a:pPr marL="154969" marR="0" lvl="0" indent="-154969" algn="just" defTabSz="422057" rtl="0" eaLnBrk="1" fontAlgn="auto" latinLnBrk="0" hangingPunct="1">
              <a:lnSpc>
                <a:spcPts val="108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ja-JP" altLang="en-US" sz="712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施設は社会貢献活動目的かつ非営利の利用に限ります。</a:t>
            </a:r>
            <a:endParaRPr kumimoji="0" lang="en-US" altLang="ja-JP" sz="712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</a:endParaRPr>
          </a:p>
          <a:p>
            <a:pPr marL="154969" marR="0" lvl="0" indent="-154969" algn="just" defTabSz="422057" rtl="0" eaLnBrk="1" fontAlgn="auto" latinLnBrk="0" hangingPunct="1">
              <a:lnSpc>
                <a:spcPts val="108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ja-JP" altLang="en-US" sz="712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左記料金は一般料金です。（ただし当施設登録団体は半額減免）</a:t>
            </a:r>
          </a:p>
          <a:p>
            <a:pPr marL="154969" marR="0" lvl="0" indent="-154969" algn="just" defTabSz="422057" rtl="0" eaLnBrk="1" fontAlgn="auto" latinLnBrk="0" hangingPunct="1">
              <a:lnSpc>
                <a:spcPts val="108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ja-JP" altLang="en-US" sz="712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利用条件等詳細については施設にお問い合わせください。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B8223E3C-7CCA-F142-6EC7-DDF9A1D28B20}"/>
              </a:ext>
            </a:extLst>
          </p:cNvPr>
          <p:cNvSpPr/>
          <p:nvPr/>
        </p:nvSpPr>
        <p:spPr>
          <a:xfrm>
            <a:off x="297332" y="6299439"/>
            <a:ext cx="6373708" cy="252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42795" rtl="0" eaLnBrk="1" fontAlgn="auto" latinLnBrk="0" hangingPunct="1">
              <a:lnSpc>
                <a:spcPts val="1266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3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Meiryo UI"/>
              </a:rPr>
              <a:t>施設利用における最新の情報等につきましては、当センターまでお問い合せください。</a:t>
            </a:r>
            <a:endParaRPr kumimoji="1" lang="en-US" altLang="ja-JP" sz="903" b="0" i="0" u="none" strike="noStrike" kern="1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Meiryo UI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87B02F1D-09E8-6202-CD48-8FAC117F3B1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4458" y="7900724"/>
            <a:ext cx="2905845" cy="2432704"/>
          </a:xfrm>
          <a:prstGeom prst="rect">
            <a:avLst/>
          </a:prstGeom>
        </p:spPr>
      </p:pic>
      <p:graphicFrame>
        <p:nvGraphicFramePr>
          <p:cNvPr id="33" name="表 32">
            <a:extLst>
              <a:ext uri="{FF2B5EF4-FFF2-40B4-BE49-F238E27FC236}">
                <a16:creationId xmlns:a16="http://schemas.microsoft.com/office/drawing/2014/main" id="{22C098EA-F10D-97EC-4E73-4D32B72CF67F}"/>
              </a:ext>
            </a:extLst>
          </p:cNvPr>
          <p:cNvGraphicFramePr>
            <a:graphicFrameLocks noGrp="1"/>
          </p:cNvGraphicFramePr>
          <p:nvPr/>
        </p:nvGraphicFramePr>
        <p:xfrm>
          <a:off x="297206" y="837821"/>
          <a:ext cx="6959845" cy="1391968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12057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38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3601">
                  <a:extLst>
                    <a:ext uri="{9D8B030D-6E8A-4147-A177-3AD203B41FA5}">
                      <a16:colId xmlns:a16="http://schemas.microsoft.com/office/drawing/2014/main" val="4291446683"/>
                    </a:ext>
                  </a:extLst>
                </a:gridCol>
                <a:gridCol w="2116625">
                  <a:extLst>
                    <a:ext uri="{9D8B030D-6E8A-4147-A177-3AD203B41FA5}">
                      <a16:colId xmlns:a16="http://schemas.microsoft.com/office/drawing/2014/main" val="1437388283"/>
                    </a:ext>
                  </a:extLst>
                </a:gridCol>
              </a:tblGrid>
              <a:tr h="256415"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ふりがな</a:t>
                      </a:r>
                    </a:p>
                  </a:txBody>
                  <a:tcPr marL="65202" marR="6520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 </a:t>
                      </a:r>
                      <a:endParaRPr lang="ja-JP" sz="11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5202" marR="65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415"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お名前</a:t>
                      </a:r>
                    </a:p>
                  </a:txBody>
                  <a:tcPr marL="65202" marR="6520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1043056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202" marR="65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1043056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お電話番号</a:t>
                      </a:r>
                    </a:p>
                  </a:txBody>
                  <a:tcPr marL="65202" marR="65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1043056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202" marR="65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415"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所属</a:t>
                      </a:r>
                    </a:p>
                  </a:txBody>
                  <a:tcPr marL="65202" marR="6520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 </a:t>
                      </a:r>
                      <a:endParaRPr lang="ja-JP" sz="11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5202" marR="65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1043056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  役職</a:t>
                      </a:r>
                      <a:endParaRPr lang="ja-JP" altLang="ja-JP" sz="11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202" marR="65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endParaRPr lang="ja-JP" sz="11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202" marR="65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415">
                <a:tc>
                  <a:txBody>
                    <a:bodyPr/>
                    <a:lstStyle/>
                    <a:p>
                      <a:pPr marL="0" marR="0" indent="0" algn="ctr" defTabSz="1043056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メールアドレ</a:t>
                      </a:r>
                      <a:r>
                        <a:rPr lang="ja-JP" altLang="en-US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ス</a:t>
                      </a:r>
                      <a:endParaRPr lang="ja-JP" altLang="ja-JP" sz="11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202" marR="6520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 </a:t>
                      </a:r>
                      <a:endParaRPr lang="ja-JP" sz="11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5202" marR="65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308"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参加動機ほか</a:t>
                      </a:r>
                      <a:endParaRPr lang="en-US" altLang="ja-JP" sz="11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5202" marR="6520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dist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endParaRPr lang="ja-JP" sz="11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5202" marR="65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1" name="テキスト ボックス 683">
            <a:extLst>
              <a:ext uri="{FF2B5EF4-FFF2-40B4-BE49-F238E27FC236}">
                <a16:creationId xmlns:a16="http://schemas.microsoft.com/office/drawing/2014/main" id="{6406AF48-FE3E-BAD9-8AB0-52773040595B}"/>
              </a:ext>
            </a:extLst>
          </p:cNvPr>
          <p:cNvSpPr txBox="1"/>
          <p:nvPr/>
        </p:nvSpPr>
        <p:spPr>
          <a:xfrm>
            <a:off x="151936" y="123758"/>
            <a:ext cx="7250384" cy="44001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82646" tIns="41323" rIns="82646" bIns="4132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4220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509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0" lang="en-US" altLang="ja-JP" sz="16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2025</a:t>
            </a:r>
            <a:r>
              <a:rPr kumimoji="0" lang="ja-JP" altLang="en-US" sz="16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kumimoji="0" lang="en-US" altLang="ja-JP" sz="16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kumimoji="0" lang="ja-JP" altLang="en-US" sz="16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kumimoji="0" lang="en-US" altLang="ja-JP" sz="16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</a:t>
            </a:r>
            <a:r>
              <a:rPr kumimoji="0" lang="ja-JP" altLang="en-US" sz="16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</a:t>
            </a:r>
            <a:r>
              <a:rPr kumimoji="0" lang="en-US" altLang="ja-JP" sz="16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0" lang="ja-JP" altLang="en-US" sz="16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木</a:t>
            </a:r>
            <a:r>
              <a:rPr kumimoji="0" lang="en-US" altLang="ja-JP" sz="16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kumimoji="0" lang="ja-JP" altLang="en-US" sz="16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</a:t>
            </a:r>
            <a:r>
              <a:rPr lang="en-US" altLang="ja-JP" sz="1600" b="1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NPO</a:t>
            </a:r>
            <a:r>
              <a:rPr lang="ja-JP" altLang="en-US" sz="1600" b="1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入門</a:t>
            </a:r>
            <a:r>
              <a:rPr kumimoji="0" lang="ja-JP" altLang="en-US" sz="16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講座」</a:t>
            </a:r>
          </a:p>
        </p:txBody>
      </p:sp>
      <p:sp>
        <p:nvSpPr>
          <p:cNvPr id="16" name="Text Box 53">
            <a:extLst>
              <a:ext uri="{FF2B5EF4-FFF2-40B4-BE49-F238E27FC236}">
                <a16:creationId xmlns:a16="http://schemas.microsoft.com/office/drawing/2014/main" id="{70FD7ED3-C20C-2992-2B25-A769230C81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290" y="2251992"/>
            <a:ext cx="6596073" cy="732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67150" tIns="8035" rIns="67150" bIns="8035" anchor="t" anchorCtr="0" upright="1">
            <a:noAutofit/>
          </a:bodyPr>
          <a:lstStyle/>
          <a:p>
            <a:pPr marL="262495" marR="0" lvl="0" indent="-262495" algn="just" defTabSz="942795" rtl="0" eaLnBrk="1" fontAlgn="auto" latinLnBrk="0" hangingPunct="1">
              <a:lnSpc>
                <a:spcPts val="1447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4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04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メールでお申込みの方は、上記の項目を記載の上、</a:t>
            </a:r>
            <a:r>
              <a:rPr kumimoji="1" lang="en-US" altLang="ja-JP" sz="104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hiroba@s-nponet.net </a:t>
            </a:r>
            <a:r>
              <a:rPr kumimoji="1" lang="ja-JP" altLang="en-US" sz="104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へお送りください。</a:t>
            </a:r>
            <a:endParaRPr kumimoji="1" lang="en-US" altLang="ja-JP" sz="104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62495" marR="0" lvl="0" indent="-262495" algn="just" defTabSz="942795" rtl="0" eaLnBrk="1" fontAlgn="auto" latinLnBrk="0" hangingPunct="1">
              <a:lnSpc>
                <a:spcPts val="1447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4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04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ご記入いただきました個人情報は適切に管理し、新宿</a:t>
            </a:r>
            <a:r>
              <a:rPr kumimoji="1" lang="en-US" altLang="ja-JP" sz="104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NPO</a:t>
            </a:r>
            <a:r>
              <a:rPr kumimoji="1" lang="ja-JP" altLang="en-US" sz="104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協働推進センター事業以外の目的で</a:t>
            </a:r>
          </a:p>
          <a:p>
            <a:pPr marL="262495" marR="0" lvl="0" indent="-131247" algn="just" defTabSz="942795" rtl="0" eaLnBrk="1" fontAlgn="auto" latinLnBrk="0" hangingPunct="1">
              <a:lnSpc>
                <a:spcPts val="1447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4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使用致しません。また許可なく第三者に提供することはありません。</a:t>
            </a:r>
          </a:p>
          <a:p>
            <a:pPr marL="160709" marR="0" lvl="0" indent="-160709" algn="just" defTabSz="942795" rtl="0" eaLnBrk="1" fontAlgn="auto" latinLnBrk="0" hangingPunct="1">
              <a:lnSpc>
                <a:spcPts val="1447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4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04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当講座への参加にあたりサポートが必要な方は、その旨を上表「参加動機ほか」欄にご記入ください。</a:t>
            </a:r>
            <a:endParaRPr kumimoji="1" lang="en-US" altLang="ja-JP" sz="104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54" name="図 53">
            <a:extLst>
              <a:ext uri="{FF2B5EF4-FFF2-40B4-BE49-F238E27FC236}">
                <a16:creationId xmlns:a16="http://schemas.microsoft.com/office/drawing/2014/main" id="{F2CCF974-A27F-6FB1-F965-D806D45AFA6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010"/>
          <a:stretch/>
        </p:blipFill>
        <p:spPr>
          <a:xfrm>
            <a:off x="6286296" y="5096453"/>
            <a:ext cx="942787" cy="952400"/>
          </a:xfrm>
          <a:prstGeom prst="rect">
            <a:avLst/>
          </a:prstGeom>
        </p:spPr>
      </p:pic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5492C061-AF10-1808-9F88-48E61621612F}"/>
              </a:ext>
            </a:extLst>
          </p:cNvPr>
          <p:cNvSpPr/>
          <p:nvPr/>
        </p:nvSpPr>
        <p:spPr>
          <a:xfrm>
            <a:off x="6299627" y="4891238"/>
            <a:ext cx="944803" cy="248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6523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18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+mn-cs"/>
              </a:rPr>
              <a:t>作業室</a:t>
            </a:r>
            <a:endParaRPr kumimoji="0" lang="ja-JP" altLang="en-US" sz="1018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56" name="図 55" descr="図書館の机と椅子&#10;&#10;中程度の精度で自動的に生成された説明">
            <a:extLst>
              <a:ext uri="{FF2B5EF4-FFF2-40B4-BE49-F238E27FC236}">
                <a16:creationId xmlns:a16="http://schemas.microsoft.com/office/drawing/2014/main" id="{1CBC2577-4B90-7009-DA0F-F1694ACBB7DA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22" t="-4328" r="15491" b="2544"/>
          <a:stretch/>
        </p:blipFill>
        <p:spPr bwMode="auto">
          <a:xfrm>
            <a:off x="5291828" y="5039258"/>
            <a:ext cx="952400" cy="9835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7E81D4F7-2B7E-FBFA-4C5C-16E88F30A5A0}"/>
              </a:ext>
            </a:extLst>
          </p:cNvPr>
          <p:cNvSpPr/>
          <p:nvPr/>
        </p:nvSpPr>
        <p:spPr>
          <a:xfrm>
            <a:off x="5255831" y="4897960"/>
            <a:ext cx="1106079" cy="248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6523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18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+mn-cs"/>
              </a:rPr>
              <a:t>フリースペース</a:t>
            </a:r>
            <a:endParaRPr kumimoji="0" lang="ja-JP" altLang="en-US" sz="1018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0E23B51-0E2E-25A8-0794-7DE27903468F}"/>
              </a:ext>
            </a:extLst>
          </p:cNvPr>
          <p:cNvSpPr/>
          <p:nvPr/>
        </p:nvSpPr>
        <p:spPr>
          <a:xfrm>
            <a:off x="280864" y="6062452"/>
            <a:ext cx="6373708" cy="252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42795" rtl="0" eaLnBrk="1" fontAlgn="auto" latinLnBrk="0" hangingPunct="1">
              <a:lnSpc>
                <a:spcPts val="1266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3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Meiryo UI"/>
              </a:rPr>
              <a:t>1</a:t>
            </a:r>
            <a:r>
              <a:rPr kumimoji="1" lang="ja-JP" altLang="en-US" sz="903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Meiryo UI"/>
              </a:rPr>
              <a:t>階多目的室、</a:t>
            </a:r>
            <a:r>
              <a:rPr kumimoji="1" lang="en-US" altLang="ja-JP" sz="903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Meiryo UI"/>
              </a:rPr>
              <a:t>2</a:t>
            </a:r>
            <a:r>
              <a:rPr kumimoji="1" lang="ja-JP" altLang="en-US" sz="903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Meiryo UI"/>
              </a:rPr>
              <a:t>階多目的室に空調</a:t>
            </a:r>
            <a:r>
              <a:rPr kumimoji="1" lang="en-US" altLang="ja-JP" sz="903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Meiryo UI"/>
              </a:rPr>
              <a:t>(</a:t>
            </a:r>
            <a:r>
              <a:rPr kumimoji="1" lang="ja-JP" altLang="en-US" sz="903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Meiryo UI"/>
              </a:rPr>
              <a:t>冷暖房</a:t>
            </a:r>
            <a:r>
              <a:rPr kumimoji="1" lang="en-US" altLang="ja-JP" sz="903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Meiryo UI"/>
              </a:rPr>
              <a:t>)</a:t>
            </a:r>
            <a:r>
              <a:rPr kumimoji="1" lang="ja-JP" altLang="en-US" sz="903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Meiryo UI"/>
              </a:rPr>
              <a:t>設備が入り、快適にご利用していただけるようになりました。</a:t>
            </a:r>
            <a:endParaRPr kumimoji="1" lang="en-US" altLang="ja-JP" sz="903" b="0" i="0" u="none" strike="noStrike" kern="1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Meiryo UI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D7381A3D-466D-2674-32F0-08A34D0D2EF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7206" y="4036083"/>
            <a:ext cx="4955025" cy="1969962"/>
          </a:xfrm>
          <a:prstGeom prst="rect">
            <a:avLst/>
          </a:prstGeom>
        </p:spPr>
      </p:pic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CDE61098-C321-DCA7-B1B7-6D184BA4B321}"/>
              </a:ext>
            </a:extLst>
          </p:cNvPr>
          <p:cNvGrpSpPr/>
          <p:nvPr/>
        </p:nvGrpSpPr>
        <p:grpSpPr>
          <a:xfrm>
            <a:off x="315480" y="6508363"/>
            <a:ext cx="6931798" cy="1188000"/>
            <a:chOff x="315480" y="6516830"/>
            <a:chExt cx="6931798" cy="1188000"/>
          </a:xfrm>
        </p:grpSpPr>
        <p:grpSp>
          <p:nvGrpSpPr>
            <p:cNvPr id="48" name="グループ化 47">
              <a:extLst>
                <a:ext uri="{FF2B5EF4-FFF2-40B4-BE49-F238E27FC236}">
                  <a16:creationId xmlns:a16="http://schemas.microsoft.com/office/drawing/2014/main" id="{EE1EA0E8-2895-62B0-9EE0-BC770E0392A8}"/>
                </a:ext>
              </a:extLst>
            </p:cNvPr>
            <p:cNvGrpSpPr/>
            <p:nvPr/>
          </p:nvGrpSpPr>
          <p:grpSpPr>
            <a:xfrm>
              <a:off x="315480" y="6516830"/>
              <a:ext cx="6904820" cy="1188000"/>
              <a:chOff x="-5252" y="6109451"/>
              <a:chExt cx="6784797" cy="1184762"/>
            </a:xfrm>
          </p:grpSpPr>
          <p:pic>
            <p:nvPicPr>
              <p:cNvPr id="4" name="図 3">
                <a:extLst>
                  <a:ext uri="{FF2B5EF4-FFF2-40B4-BE49-F238E27FC236}">
                    <a16:creationId xmlns:a16="http://schemas.microsoft.com/office/drawing/2014/main" id="{FD306283-196E-6855-FC55-FAC25D0BF1A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7"/>
              <a:srcRect r="3833"/>
              <a:stretch/>
            </p:blipFill>
            <p:spPr>
              <a:xfrm>
                <a:off x="3932429" y="6319431"/>
                <a:ext cx="900117" cy="936000"/>
              </a:xfrm>
              <a:prstGeom prst="rect">
                <a:avLst/>
              </a:prstGeom>
            </p:spPr>
          </p:pic>
          <p:sp>
            <p:nvSpPr>
              <p:cNvPr id="14" name="正方形/長方形 13">
                <a:extLst>
                  <a:ext uri="{FF2B5EF4-FFF2-40B4-BE49-F238E27FC236}">
                    <a16:creationId xmlns:a16="http://schemas.microsoft.com/office/drawing/2014/main" id="{320264C5-9C46-AA39-C201-05530C7EB530}"/>
                  </a:ext>
                </a:extLst>
              </p:cNvPr>
              <p:cNvSpPr/>
              <p:nvPr/>
            </p:nvSpPr>
            <p:spPr>
              <a:xfrm>
                <a:off x="3968490" y="6112844"/>
                <a:ext cx="907046" cy="2446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46523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1018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33333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游ゴシック" panose="020B0400000000000000" pitchFamily="50" charset="-128"/>
                    <a:cs typeface="+mn-cs"/>
                  </a:rPr>
                  <a:t>501</a:t>
                </a:r>
                <a:r>
                  <a:rPr kumimoji="0" lang="ja-JP" altLang="en-US" sz="1018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33333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游ゴシック" panose="020B0400000000000000" pitchFamily="50" charset="-128"/>
                    <a:cs typeface="+mn-cs"/>
                  </a:rPr>
                  <a:t>会議室</a:t>
                </a:r>
                <a:endParaRPr kumimoji="0" lang="ja-JP" altLang="en-US" sz="1018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29" name="正方形/長方形 28">
                <a:extLst>
                  <a:ext uri="{FF2B5EF4-FFF2-40B4-BE49-F238E27FC236}">
                    <a16:creationId xmlns:a16="http://schemas.microsoft.com/office/drawing/2014/main" id="{C697226A-BE9C-89A9-0201-5526C151E2E5}"/>
                  </a:ext>
                </a:extLst>
              </p:cNvPr>
              <p:cNvSpPr/>
              <p:nvPr/>
            </p:nvSpPr>
            <p:spPr>
              <a:xfrm>
                <a:off x="21790" y="6118516"/>
                <a:ext cx="928533" cy="2446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46523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1018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33333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游ゴシック" panose="020B0400000000000000" pitchFamily="50" charset="-128"/>
                    <a:cs typeface="+mn-cs"/>
                  </a:rPr>
                  <a:t>101</a:t>
                </a:r>
                <a:r>
                  <a:rPr kumimoji="0" lang="ja-JP" altLang="en-US" sz="1018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33333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游ゴシック" panose="020B0400000000000000" pitchFamily="50" charset="-128"/>
                    <a:cs typeface="+mn-cs"/>
                  </a:rPr>
                  <a:t>会議室</a:t>
                </a:r>
                <a:endParaRPr kumimoji="0" lang="ja-JP" altLang="en-US" sz="1018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pic>
            <p:nvPicPr>
              <p:cNvPr id="38" name="図 37">
                <a:extLst>
                  <a:ext uri="{FF2B5EF4-FFF2-40B4-BE49-F238E27FC236}">
                    <a16:creationId xmlns:a16="http://schemas.microsoft.com/office/drawing/2014/main" id="{E10FA769-1BE4-5129-A5D5-7D223390948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8"/>
              <a:srcRect b="1291"/>
              <a:stretch/>
            </p:blipFill>
            <p:spPr>
              <a:xfrm>
                <a:off x="-5252" y="6326523"/>
                <a:ext cx="936000" cy="923915"/>
              </a:xfrm>
              <a:prstGeom prst="rect">
                <a:avLst/>
              </a:prstGeom>
            </p:spPr>
          </p:pic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3AA1FA25-9937-15B7-599E-C2D5386013E1}"/>
                  </a:ext>
                </a:extLst>
              </p:cNvPr>
              <p:cNvSpPr/>
              <p:nvPr/>
            </p:nvSpPr>
            <p:spPr>
              <a:xfrm>
                <a:off x="4869356" y="6109945"/>
                <a:ext cx="936000" cy="2446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46523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1018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33333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游ゴシック" panose="020B0400000000000000" pitchFamily="50" charset="-128"/>
                    <a:cs typeface="+mn-cs"/>
                  </a:rPr>
                  <a:t>1</a:t>
                </a:r>
                <a:r>
                  <a:rPr kumimoji="0" lang="ja-JP" altLang="en-US" sz="1018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33333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游ゴシック" panose="020B0400000000000000" pitchFamily="50" charset="-128"/>
                    <a:cs typeface="+mn-cs"/>
                  </a:rPr>
                  <a:t>階多目的室</a:t>
                </a:r>
                <a:endParaRPr kumimoji="0" lang="ja-JP" altLang="en-US" sz="1018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3" name="正方形/長方形 2">
                <a:extLst>
                  <a:ext uri="{FF2B5EF4-FFF2-40B4-BE49-F238E27FC236}">
                    <a16:creationId xmlns:a16="http://schemas.microsoft.com/office/drawing/2014/main" id="{966F50E6-C807-D201-B95B-72ABDEB36D2A}"/>
                  </a:ext>
                </a:extLst>
              </p:cNvPr>
              <p:cNvSpPr/>
              <p:nvPr/>
            </p:nvSpPr>
            <p:spPr>
              <a:xfrm>
                <a:off x="5872499" y="6109451"/>
                <a:ext cx="907046" cy="2446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46523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1018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33333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游ゴシック" panose="020B0400000000000000" pitchFamily="50" charset="-128"/>
                    <a:cs typeface="+mn-cs"/>
                  </a:rPr>
                  <a:t>2</a:t>
                </a:r>
                <a:r>
                  <a:rPr kumimoji="0" lang="ja-JP" altLang="en-US" sz="1018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33333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游ゴシック" panose="020B0400000000000000" pitchFamily="50" charset="-128"/>
                    <a:cs typeface="+mn-cs"/>
                  </a:rPr>
                  <a:t>階多目的室</a:t>
                </a:r>
                <a:endParaRPr kumimoji="0" lang="ja-JP" altLang="en-US" sz="1018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pic>
            <p:nvPicPr>
              <p:cNvPr id="20" name="図 19">
                <a:extLst>
                  <a:ext uri="{FF2B5EF4-FFF2-40B4-BE49-F238E27FC236}">
                    <a16:creationId xmlns:a16="http://schemas.microsoft.com/office/drawing/2014/main" id="{3EC03388-985C-88DA-93CD-199B7B1FDD3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1055" t="796" r="13045" b="12054"/>
              <a:stretch/>
            </p:blipFill>
            <p:spPr bwMode="auto">
              <a:xfrm rot="10800000">
                <a:off x="973145" y="6322905"/>
                <a:ext cx="935887" cy="927533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2" name="正方形/長方形 21">
                <a:extLst>
                  <a:ext uri="{FF2B5EF4-FFF2-40B4-BE49-F238E27FC236}">
                    <a16:creationId xmlns:a16="http://schemas.microsoft.com/office/drawing/2014/main" id="{D8066FD9-05B5-F87A-1343-CC67DED9AA0E}"/>
                  </a:ext>
                </a:extLst>
              </p:cNvPr>
              <p:cNvSpPr/>
              <p:nvPr/>
            </p:nvSpPr>
            <p:spPr>
              <a:xfrm>
                <a:off x="998072" y="6118515"/>
                <a:ext cx="941340" cy="2446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46523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1018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33333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游ゴシック" panose="020B0400000000000000" pitchFamily="50" charset="-128"/>
                    <a:cs typeface="+mn-cs"/>
                  </a:rPr>
                  <a:t>102</a:t>
                </a:r>
                <a:r>
                  <a:rPr kumimoji="0" lang="ja-JP" altLang="en-US" sz="1018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33333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游ゴシック" panose="020B0400000000000000" pitchFamily="50" charset="-128"/>
                    <a:cs typeface="+mn-cs"/>
                  </a:rPr>
                  <a:t>会議室</a:t>
                </a:r>
                <a:endParaRPr kumimoji="0" lang="ja-JP" altLang="en-US" sz="1018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pic>
            <p:nvPicPr>
              <p:cNvPr id="23" name="図 22">
                <a:extLst>
                  <a:ext uri="{FF2B5EF4-FFF2-40B4-BE49-F238E27FC236}">
                    <a16:creationId xmlns:a16="http://schemas.microsoft.com/office/drawing/2014/main" id="{968BF88A-86E1-303F-9529-1376E044B3F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3730" t="-4511" r="7762" b="-245"/>
              <a:stretch/>
            </p:blipFill>
            <p:spPr bwMode="auto">
              <a:xfrm rot="10800000">
                <a:off x="1951288" y="6322214"/>
                <a:ext cx="972000" cy="971999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4" name="正方形/長方形 23">
                <a:extLst>
                  <a:ext uri="{FF2B5EF4-FFF2-40B4-BE49-F238E27FC236}">
                    <a16:creationId xmlns:a16="http://schemas.microsoft.com/office/drawing/2014/main" id="{E22E92BA-A4FF-CBCC-5940-906A8848D14E}"/>
                  </a:ext>
                </a:extLst>
              </p:cNvPr>
              <p:cNvSpPr/>
              <p:nvPr/>
            </p:nvSpPr>
            <p:spPr>
              <a:xfrm>
                <a:off x="1986637" y="6109451"/>
                <a:ext cx="961937" cy="2446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46523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1018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33333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游ゴシック" panose="020B0400000000000000" pitchFamily="50" charset="-128"/>
                    <a:cs typeface="+mn-cs"/>
                  </a:rPr>
                  <a:t>401</a:t>
                </a:r>
                <a:r>
                  <a:rPr kumimoji="0" lang="ja-JP" altLang="en-US" sz="1018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33333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游ゴシック" panose="020B0400000000000000" pitchFamily="50" charset="-128"/>
                    <a:cs typeface="+mn-cs"/>
                  </a:rPr>
                  <a:t>会議室</a:t>
                </a:r>
                <a:r>
                  <a:rPr kumimoji="0" lang="en-US" altLang="ja-JP" sz="1018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33333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游ゴシック" panose="020B0400000000000000" pitchFamily="50" charset="-128"/>
                    <a:cs typeface="+mn-cs"/>
                  </a:rPr>
                  <a:t>A</a:t>
                </a:r>
                <a:endParaRPr kumimoji="0" lang="ja-JP" altLang="en-US" sz="1018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pic>
            <p:nvPicPr>
              <p:cNvPr id="40" name="図 39">
                <a:extLst>
                  <a:ext uri="{FF2B5EF4-FFF2-40B4-BE49-F238E27FC236}">
                    <a16:creationId xmlns:a16="http://schemas.microsoft.com/office/drawing/2014/main" id="{646B8D74-A94F-9FD5-4DAA-CF593B8454C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3733" r="11381" b="-733"/>
              <a:stretch/>
            </p:blipFill>
            <p:spPr bwMode="auto">
              <a:xfrm rot="10800000">
                <a:off x="2959906" y="6314437"/>
                <a:ext cx="928530" cy="93600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9FD280CF-7B8D-88EF-2ADA-C2196BBBDA83}"/>
                  </a:ext>
                </a:extLst>
              </p:cNvPr>
              <p:cNvSpPr/>
              <p:nvPr/>
            </p:nvSpPr>
            <p:spPr>
              <a:xfrm>
                <a:off x="2987982" y="6112452"/>
                <a:ext cx="926068" cy="2446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46523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1018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33333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游ゴシック" panose="020B0400000000000000" pitchFamily="50" charset="-128"/>
                    <a:cs typeface="+mn-cs"/>
                  </a:rPr>
                  <a:t>401</a:t>
                </a:r>
                <a:r>
                  <a:rPr kumimoji="0" lang="ja-JP" altLang="en-US" sz="1018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33333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游ゴシック" panose="020B0400000000000000" pitchFamily="50" charset="-128"/>
                    <a:cs typeface="+mn-cs"/>
                  </a:rPr>
                  <a:t>会議室</a:t>
                </a:r>
                <a:r>
                  <a:rPr kumimoji="0" lang="en-US" altLang="ja-JP" sz="1018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33333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游ゴシック" panose="020B0400000000000000" pitchFamily="50" charset="-128"/>
                    <a:cs typeface="+mn-cs"/>
                  </a:rPr>
                  <a:t>B</a:t>
                </a:r>
                <a:endParaRPr kumimoji="0" lang="ja-JP" altLang="en-US" sz="1018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</p:grpSp>
        <p:pic>
          <p:nvPicPr>
            <p:cNvPr id="44" name="図 43">
              <a:extLst>
                <a:ext uri="{FF2B5EF4-FFF2-40B4-BE49-F238E27FC236}">
                  <a16:creationId xmlns:a16="http://schemas.microsoft.com/office/drawing/2014/main" id="{0B806951-29B9-E895-53C7-4B56EF2BEE3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28" r="18801" b="1981"/>
            <a:stretch/>
          </p:blipFill>
          <p:spPr>
            <a:xfrm>
              <a:off x="6277110" y="6729478"/>
              <a:ext cx="970168" cy="931457"/>
            </a:xfrm>
            <a:prstGeom prst="rect">
              <a:avLst/>
            </a:prstGeom>
          </p:spPr>
        </p:pic>
        <p:pic>
          <p:nvPicPr>
            <p:cNvPr id="45" name="図 44">
              <a:extLst>
                <a:ext uri="{FF2B5EF4-FFF2-40B4-BE49-F238E27FC236}">
                  <a16:creationId xmlns:a16="http://schemas.microsoft.com/office/drawing/2014/main" id="{78F44E7D-181A-B453-BC5B-A3C806A2CCF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4909" r="25577" b="3469"/>
            <a:stretch/>
          </p:blipFill>
          <p:spPr>
            <a:xfrm>
              <a:off x="5226225" y="6743622"/>
              <a:ext cx="1005162" cy="91731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32607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6844</TotalTime>
  <Words>936</Words>
  <Application>Microsoft Office PowerPoint</Application>
  <PresentationFormat>ユーザー設定</PresentationFormat>
  <Paragraphs>105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13" baseType="lpstr">
      <vt:lpstr>Meiryo UI</vt:lpstr>
      <vt:lpstr>ＭＳ Ｐゴシック</vt:lpstr>
      <vt:lpstr>メイリオ</vt:lpstr>
      <vt:lpstr>游ゴシック</vt:lpstr>
      <vt:lpstr>Arial</vt:lpstr>
      <vt:lpstr>Calibri</vt:lpstr>
      <vt:lpstr>Calibri Light</vt:lpstr>
      <vt:lpstr>Century</vt:lpstr>
      <vt:lpstr>Wingdings</vt:lpstr>
      <vt:lpstr>Office テーマ</vt:lpstr>
      <vt:lpstr>1_Office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s_center</dc:creator>
  <cp:lastModifiedBy>s-nponet hiroba</cp:lastModifiedBy>
  <cp:revision>779</cp:revision>
  <cp:lastPrinted>2025-02-28T09:38:38Z</cp:lastPrinted>
  <dcterms:created xsi:type="dcterms:W3CDTF">2020-03-01T08:01:52Z</dcterms:created>
  <dcterms:modified xsi:type="dcterms:W3CDTF">2025-03-03T05:35:24Z</dcterms:modified>
</cp:coreProperties>
</file>