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2100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992" cy="716326"/>
          </a:xfrm>
          <a:prstGeom prst="rect">
            <a:avLst/>
          </a:prstGeom>
        </p:spPr>
        <p:txBody>
          <a:bodyPr vert="horz" lIns="127430" tIns="63714" rIns="127430" bIns="63714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119" y="0"/>
            <a:ext cx="4275992" cy="716326"/>
          </a:xfrm>
          <a:prstGeom prst="rect">
            <a:avLst/>
          </a:prstGeom>
        </p:spPr>
        <p:txBody>
          <a:bodyPr vert="horz" lIns="127430" tIns="63714" rIns="127430" bIns="63714" rtlCol="0"/>
          <a:lstStyle>
            <a:lvl1pPr algn="r">
              <a:defRPr sz="1600"/>
            </a:lvl1pPr>
          </a:lstStyle>
          <a:p>
            <a:fld id="{CE0BDFCA-A2E8-45AA-8FD9-FB9B11B1AB47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1787525"/>
            <a:ext cx="3338513" cy="482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7430" tIns="63714" rIns="127430" bIns="63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5750" y="6879376"/>
            <a:ext cx="7894815" cy="5628580"/>
          </a:xfrm>
          <a:prstGeom prst="rect">
            <a:avLst/>
          </a:prstGeom>
        </p:spPr>
        <p:txBody>
          <a:bodyPr vert="horz" lIns="127430" tIns="63714" rIns="127430" bIns="63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579115"/>
            <a:ext cx="4275992" cy="716324"/>
          </a:xfrm>
          <a:prstGeom prst="rect">
            <a:avLst/>
          </a:prstGeom>
        </p:spPr>
        <p:txBody>
          <a:bodyPr vert="horz" lIns="127430" tIns="63714" rIns="127430" bIns="63714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119" y="13579115"/>
            <a:ext cx="4275992" cy="716324"/>
          </a:xfrm>
          <a:prstGeom prst="rect">
            <a:avLst/>
          </a:prstGeom>
        </p:spPr>
        <p:txBody>
          <a:bodyPr vert="horz" lIns="127430" tIns="63714" rIns="127430" bIns="63714" rtlCol="0" anchor="b"/>
          <a:lstStyle>
            <a:lvl1pPr algn="r">
              <a:defRPr sz="1600"/>
            </a:lvl1pPr>
          </a:lstStyle>
          <a:p>
            <a:fld id="{ED276E05-84FD-42A4-8115-AD2BB324C0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6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95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0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55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81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65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70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13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79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51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19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8A882-2708-4196-AD4A-A266A2A5FEAD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B1B8-4606-4737-9640-9256C5BAA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33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F42B52-5995-483A-A622-9428DBF62DAD}"/>
              </a:ext>
            </a:extLst>
          </p:cNvPr>
          <p:cNvSpPr txBox="1"/>
          <p:nvPr/>
        </p:nvSpPr>
        <p:spPr>
          <a:xfrm>
            <a:off x="459263" y="352469"/>
            <a:ext cx="5921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　　新宿</a:t>
            </a:r>
            <a:r>
              <a:rPr kumimoji="1" lang="en-US" altLang="ja-JP" sz="2000" b="1" dirty="0"/>
              <a:t>NPO</a:t>
            </a:r>
            <a:r>
              <a:rPr kumimoji="1" lang="ja-JP" altLang="en-US" sz="2000" b="1" dirty="0"/>
              <a:t>協働推進センター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　（令和</a:t>
            </a:r>
            <a:r>
              <a:rPr kumimoji="1" lang="en-US" altLang="ja-JP" sz="2000" b="1" dirty="0"/>
              <a:t>5</a:t>
            </a:r>
            <a:r>
              <a:rPr kumimoji="1" lang="ja-JP" altLang="en-US" sz="2000" b="1" dirty="0"/>
              <a:t>年</a:t>
            </a:r>
            <a:r>
              <a:rPr kumimoji="1" lang="en-US" altLang="ja-JP" sz="2000" b="1" dirty="0"/>
              <a:t>5</a:t>
            </a:r>
            <a:r>
              <a:rPr kumimoji="1" lang="ja-JP" altLang="en-US" sz="2000" b="1" dirty="0"/>
              <a:t>月</a:t>
            </a:r>
            <a:r>
              <a:rPr kumimoji="1" lang="en-US" altLang="ja-JP" sz="2000" b="1" dirty="0"/>
              <a:t>8</a:t>
            </a:r>
            <a:r>
              <a:rPr kumimoji="1" lang="ja-JP" altLang="en-US" sz="2000" b="1" dirty="0"/>
              <a:t>日 更新）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FF56E1-7B6A-4249-8ADF-1986650A723A}"/>
              </a:ext>
            </a:extLst>
          </p:cNvPr>
          <p:cNvSpPr txBox="1"/>
          <p:nvPr/>
        </p:nvSpPr>
        <p:spPr>
          <a:xfrm>
            <a:off x="182485" y="1357630"/>
            <a:ext cx="6493030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　　　　　　</a:t>
            </a:r>
            <a:r>
              <a:rPr kumimoji="1" lang="ja-JP" altLang="en-US" sz="2000" b="1" dirty="0"/>
              <a:t>＜新型コロナ感染症対策について＞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　　　　　</a:t>
            </a:r>
          </a:p>
          <a:p>
            <a:r>
              <a:rPr kumimoji="1" lang="ja-JP" altLang="en-US" sz="2000" b="1" dirty="0"/>
              <a:t>令和</a:t>
            </a:r>
            <a:r>
              <a:rPr kumimoji="1" lang="en-US" altLang="ja-JP" sz="2000" b="1" dirty="0"/>
              <a:t>5</a:t>
            </a:r>
            <a:r>
              <a:rPr kumimoji="1" lang="ja-JP" altLang="en-US" sz="2000" b="1" dirty="0"/>
              <a:t>年月</a:t>
            </a:r>
            <a:r>
              <a:rPr kumimoji="1" lang="en-US" altLang="ja-JP" sz="2000" b="1" dirty="0"/>
              <a:t>8</a:t>
            </a:r>
            <a:r>
              <a:rPr kumimoji="1" lang="ja-JP" altLang="en-US" sz="2000" b="1" dirty="0"/>
              <a:t>日から新型コロナウィルス感染症について、感染症法上の位置づけが「新型インフルエンザ等感染症」から「</a:t>
            </a:r>
            <a:r>
              <a:rPr kumimoji="1" lang="en-US" altLang="ja-JP" sz="2000" b="1" dirty="0"/>
              <a:t>5</a:t>
            </a:r>
            <a:r>
              <a:rPr kumimoji="1" lang="ja-JP" altLang="en-US" sz="2000" b="1" dirty="0"/>
              <a:t>類感染症」に変更されたことを受け、地域センターの基本的な感染対策については以下のとおりとします。</a:t>
            </a:r>
            <a:endParaRPr kumimoji="1" lang="en-US" altLang="ja-JP" sz="2000" b="1" dirty="0"/>
          </a:p>
          <a:p>
            <a:endParaRPr kumimoji="1" lang="en-US" altLang="ja-JP" sz="2000" dirty="0"/>
          </a:p>
          <a:p>
            <a:endParaRPr kumimoji="1" lang="en-US" altLang="ja-JP" sz="2000" b="1" dirty="0"/>
          </a:p>
          <a:p>
            <a:r>
              <a:rPr kumimoji="1" lang="ja-JP" altLang="en-US" sz="2000" b="1" dirty="0"/>
              <a:t>◆ご利用の方のマスク着用については、個人の判断に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委ねます。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endParaRPr kumimoji="1" lang="en-US" altLang="ja-JP" sz="2000" b="1" dirty="0"/>
          </a:p>
          <a:p>
            <a:r>
              <a:rPr kumimoji="1" lang="ja-JP" altLang="en-US" sz="2000" b="1" dirty="0"/>
              <a:t>◆高齢者等重症化リスクの高い方の利用にあたっては、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  「三つの密の回避」や「人と人との距離の確保」等の</a:t>
            </a:r>
            <a:endParaRPr kumimoji="1" lang="en-US" altLang="ja-JP" sz="2000" b="1" dirty="0"/>
          </a:p>
          <a:p>
            <a:r>
              <a:rPr kumimoji="1" lang="en-US" altLang="ja-JP" sz="2000" b="1" dirty="0"/>
              <a:t>     </a:t>
            </a:r>
            <a:r>
              <a:rPr kumimoji="1" lang="ja-JP" altLang="en-US" sz="2000" b="1"/>
              <a:t>ご配慮</a:t>
            </a:r>
            <a:r>
              <a:rPr kumimoji="1" lang="ja-JP" altLang="en-US" sz="2000" b="1" dirty="0"/>
              <a:t>をお願いします。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r>
              <a:rPr kumimoji="1" lang="ja-JP" altLang="en-US" sz="2000" b="1" dirty="0"/>
              <a:t>◆なお、地域センター職員など利用者との応対時には、</a:t>
            </a:r>
            <a:endParaRPr kumimoji="1" lang="en-US" altLang="ja-JP" sz="2000" b="1" dirty="0"/>
          </a:p>
          <a:p>
            <a:r>
              <a:rPr kumimoji="1" lang="en-US" altLang="ja-JP" sz="2000" b="1" dirty="0"/>
              <a:t>    </a:t>
            </a:r>
            <a:r>
              <a:rPr kumimoji="1" lang="ja-JP" altLang="en-US" sz="2000" b="1" dirty="0"/>
              <a:t>接客など利用者との応対時には、引き続きマスクを　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着用します。</a:t>
            </a:r>
            <a:endParaRPr kumimoji="1" lang="en-US" altLang="ja-JP" sz="2000" b="1" dirty="0"/>
          </a:p>
          <a:p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endParaRPr kumimoji="1" lang="en-US" altLang="ja-JP" sz="2000" b="1" dirty="0"/>
          </a:p>
          <a:p>
            <a:r>
              <a:rPr kumimoji="1" lang="ja-JP" altLang="en-US" sz="2000" b="1" dirty="0"/>
              <a:t>◆受付窓口のアクリル板、入口での手指消毒・体温計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の設置や、施設内の消毒、こまめな換気については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引き続き行います。</a:t>
            </a:r>
            <a:endParaRPr kumimoji="1" lang="en-US" altLang="ja-JP" sz="2000" b="1" dirty="0"/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51021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203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s_center</dc:creator>
  <cp:lastModifiedBy>S_Center</cp:lastModifiedBy>
  <cp:revision>49</cp:revision>
  <cp:lastPrinted>2023-06-04T07:47:37Z</cp:lastPrinted>
  <dcterms:created xsi:type="dcterms:W3CDTF">2020-05-30T00:18:05Z</dcterms:created>
  <dcterms:modified xsi:type="dcterms:W3CDTF">2023-06-04T07:47:58Z</dcterms:modified>
</cp:coreProperties>
</file>