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100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233" cy="494388"/>
          </a:xfrm>
          <a:prstGeom prst="rect">
            <a:avLst/>
          </a:prstGeom>
        </p:spPr>
        <p:txBody>
          <a:bodyPr vert="horz" lIns="87563" tIns="43781" rIns="87563" bIns="4378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26" y="0"/>
            <a:ext cx="2919233" cy="494388"/>
          </a:xfrm>
          <a:prstGeom prst="rect">
            <a:avLst/>
          </a:prstGeom>
        </p:spPr>
        <p:txBody>
          <a:bodyPr vert="horz" lIns="87563" tIns="43781" rIns="87563" bIns="43781" rtlCol="0"/>
          <a:lstStyle>
            <a:lvl1pPr algn="r">
              <a:defRPr sz="1100"/>
            </a:lvl1pPr>
          </a:lstStyle>
          <a:p>
            <a:fld id="{CE0BDFCA-A2E8-45AA-8FD9-FB9B11B1AB47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63" tIns="43781" rIns="87563" bIns="437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2974" y="4747953"/>
            <a:ext cx="5389815" cy="3884689"/>
          </a:xfrm>
          <a:prstGeom prst="rect">
            <a:avLst/>
          </a:prstGeom>
        </p:spPr>
        <p:txBody>
          <a:bodyPr vert="horz" lIns="87563" tIns="43781" rIns="87563" bIns="437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926"/>
            <a:ext cx="2919233" cy="494387"/>
          </a:xfrm>
          <a:prstGeom prst="rect">
            <a:avLst/>
          </a:prstGeom>
        </p:spPr>
        <p:txBody>
          <a:bodyPr vert="horz" lIns="87563" tIns="43781" rIns="87563" bIns="4378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26" y="9371926"/>
            <a:ext cx="2919233" cy="494387"/>
          </a:xfrm>
          <a:prstGeom prst="rect">
            <a:avLst/>
          </a:prstGeom>
        </p:spPr>
        <p:txBody>
          <a:bodyPr vert="horz" lIns="87563" tIns="43781" rIns="87563" bIns="43781" rtlCol="0" anchor="b"/>
          <a:lstStyle>
            <a:lvl1pPr algn="r">
              <a:defRPr sz="1100"/>
            </a:lvl1pPr>
          </a:lstStyle>
          <a:p>
            <a:fld id="{ED276E05-84FD-42A4-8115-AD2BB324C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6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95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0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55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81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65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70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13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79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1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9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A882-2708-4196-AD4A-A266A2A5FEA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33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F42B52-5995-483A-A622-9428DBF62DAD}"/>
              </a:ext>
            </a:extLst>
          </p:cNvPr>
          <p:cNvSpPr txBox="1"/>
          <p:nvPr/>
        </p:nvSpPr>
        <p:spPr>
          <a:xfrm>
            <a:off x="459263" y="352469"/>
            <a:ext cx="5921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　　新宿</a:t>
            </a:r>
            <a:r>
              <a:rPr kumimoji="1" lang="en-US" altLang="ja-JP" sz="2000" b="1" dirty="0"/>
              <a:t>NPO</a:t>
            </a:r>
            <a:r>
              <a:rPr kumimoji="1" lang="ja-JP" altLang="en-US" sz="2000" b="1" dirty="0"/>
              <a:t>協働推進センター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　施設利用における感染対策及び注意事項　　　　（</a:t>
            </a:r>
            <a:r>
              <a:rPr kumimoji="1" lang="en-US" altLang="ja-JP" sz="2000" b="1" dirty="0"/>
              <a:t>2022</a:t>
            </a:r>
            <a:r>
              <a:rPr kumimoji="1" lang="ja-JP" altLang="en-US" sz="2000" b="1" dirty="0"/>
              <a:t>年</a:t>
            </a:r>
            <a:r>
              <a:rPr kumimoji="1" lang="en-US" altLang="ja-JP" sz="2000" b="1" dirty="0"/>
              <a:t>12</a:t>
            </a:r>
            <a:r>
              <a:rPr kumimoji="1" lang="ja-JP" altLang="en-US" sz="2000" b="1" dirty="0"/>
              <a:t>月改訂）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FF56E1-7B6A-4249-8ADF-1986650A723A}"/>
              </a:ext>
            </a:extLst>
          </p:cNvPr>
          <p:cNvSpPr txBox="1"/>
          <p:nvPr/>
        </p:nvSpPr>
        <p:spPr>
          <a:xfrm>
            <a:off x="182485" y="1348803"/>
            <a:ext cx="649303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　　　　　　　　</a:t>
            </a:r>
            <a:r>
              <a:rPr kumimoji="1" lang="ja-JP" altLang="en-US" sz="2000" b="1" dirty="0"/>
              <a:t>　＜利用に際しての注意事項＞</a:t>
            </a:r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①衛生の管理（手洗い・手指消毒の実施）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dirty="0"/>
              <a:t>利用時には、参加者全員に手洗い・手指消毒の徹底をお願いいたします。</a:t>
            </a:r>
            <a:endParaRPr kumimoji="1" lang="en-US" altLang="ja-JP" sz="2000" dirty="0"/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②検温実施のお願い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dirty="0"/>
              <a:t>主催・関係者、参加者は利用時に検温を行い、健康面で問題がない状態であることを確認してください。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③マスクの適切な着用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dirty="0"/>
              <a:t>マスクを適切に着用し、大声での会話（飛沫抑制の為）は避けてください。</a:t>
            </a:r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◆十分な換気の実施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dirty="0"/>
              <a:t>利用の際、三密（密閉、密集、密接）にならないよう配慮してください。必ず窓とドアを開け、常に換気してください。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31A116-6749-835B-D138-3D7F6DE56428}"/>
              </a:ext>
            </a:extLst>
          </p:cNvPr>
          <p:cNvSpPr txBox="1"/>
          <p:nvPr/>
        </p:nvSpPr>
        <p:spPr>
          <a:xfrm>
            <a:off x="173862" y="7967840"/>
            <a:ext cx="1567544" cy="40011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CC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ea"/>
              </a:rPr>
              <a:t>消毒の徹底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E1B5D5-992C-FA96-943B-11FE0CC0E137}"/>
              </a:ext>
            </a:extLst>
          </p:cNvPr>
          <p:cNvSpPr txBox="1"/>
          <p:nvPr/>
        </p:nvSpPr>
        <p:spPr>
          <a:xfrm>
            <a:off x="140731" y="8466949"/>
            <a:ext cx="65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◆消毒の徹底</a:t>
            </a:r>
            <a:endParaRPr kumimoji="1" lang="en-US" altLang="ja-JP" sz="20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2000" dirty="0">
                <a:latin typeface="+mn-ea"/>
              </a:rPr>
              <a:t>清掃と消毒を適切に実施し、清潔に保ってください。</a:t>
            </a:r>
            <a:endParaRPr kumimoji="1" lang="en-US" altLang="ja-JP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7934A5-7BEC-239E-7CC8-0E0788A029A7}"/>
              </a:ext>
            </a:extLst>
          </p:cNvPr>
          <p:cNvSpPr txBox="1"/>
          <p:nvPr/>
        </p:nvSpPr>
        <p:spPr>
          <a:xfrm>
            <a:off x="140731" y="5911934"/>
            <a:ext cx="2683032" cy="40011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CC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ea"/>
              </a:rPr>
              <a:t>換気・三密への配慮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3E7BB3-3442-2592-CE3A-12EC17628D25}"/>
              </a:ext>
            </a:extLst>
          </p:cNvPr>
          <p:cNvSpPr txBox="1"/>
          <p:nvPr/>
        </p:nvSpPr>
        <p:spPr>
          <a:xfrm>
            <a:off x="182485" y="1786409"/>
            <a:ext cx="2063758" cy="40011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CC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ea"/>
              </a:rPr>
              <a:t>感染予防対策</a:t>
            </a:r>
          </a:p>
        </p:txBody>
      </p:sp>
    </p:spTree>
    <p:extLst>
      <p:ext uri="{BB962C8B-B14F-4D97-AF65-F5344CB8AC3E}">
        <p14:creationId xmlns:p14="http://schemas.microsoft.com/office/powerpoint/2010/main" val="315102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191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s_center</dc:creator>
  <cp:lastModifiedBy>S_Center</cp:lastModifiedBy>
  <cp:revision>47</cp:revision>
  <cp:lastPrinted>2022-12-23T04:41:04Z</cp:lastPrinted>
  <dcterms:created xsi:type="dcterms:W3CDTF">2020-05-30T00:18:05Z</dcterms:created>
  <dcterms:modified xsi:type="dcterms:W3CDTF">2023-02-11T02:02:36Z</dcterms:modified>
</cp:coreProperties>
</file>